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76fb2c46f243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4ab5164aee4194"/>
  </p:sldMasterIdLst>
  <p:sldIdLst>
    <p:sldId xmlns:r="http://schemas.openxmlformats.org/officeDocument/2006/relationships" id="256" r:id="R26efbd5af709483c"/>
    <p:sldId xmlns:r="http://schemas.openxmlformats.org/officeDocument/2006/relationships" id="257" r:id="Rfc69d428c71c4d8c"/>
    <p:sldId xmlns:r="http://schemas.openxmlformats.org/officeDocument/2006/relationships" id="258" r:id="R38ca397991a84113"/>
    <p:sldId xmlns:r="http://schemas.openxmlformats.org/officeDocument/2006/relationships" id="259" r:id="R907bc16ddb384add"/>
    <p:sldId xmlns:r="http://schemas.openxmlformats.org/officeDocument/2006/relationships" id="260" r:id="Rdabdb2022c034b16"/>
    <p:sldId xmlns:r="http://schemas.openxmlformats.org/officeDocument/2006/relationships" id="261" r:id="R23979f5443cc48a4"/>
    <p:sldId xmlns:r="http://schemas.openxmlformats.org/officeDocument/2006/relationships" id="262" r:id="R9355f06644c148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4ab5164aee4194" /><Relationship Type="http://schemas.openxmlformats.org/officeDocument/2006/relationships/slide" Target="/ppt/slides/slide1.xml" Id="R26efbd5af709483c" /><Relationship Type="http://schemas.openxmlformats.org/officeDocument/2006/relationships/slide" Target="/ppt/slides/slide2.xml" Id="Rfc69d428c71c4d8c" /><Relationship Type="http://schemas.openxmlformats.org/officeDocument/2006/relationships/slide" Target="/ppt/slides/slide3.xml" Id="R38ca397991a84113" /><Relationship Type="http://schemas.openxmlformats.org/officeDocument/2006/relationships/slide" Target="/ppt/slides/slide4.xml" Id="R907bc16ddb384add" /><Relationship Type="http://schemas.openxmlformats.org/officeDocument/2006/relationships/slide" Target="/ppt/slides/slide5.xml" Id="Rdabdb2022c034b16" /><Relationship Type="http://schemas.openxmlformats.org/officeDocument/2006/relationships/slide" Target="/ppt/slides/slide6.xml" Id="R23979f5443cc48a4" /><Relationship Type="http://schemas.openxmlformats.org/officeDocument/2006/relationships/slide" Target="/ppt/slides/slide7.xml" Id="R9355f06644c148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74881415f44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8fcb0e69e4485" /><Relationship Type="http://schemas.openxmlformats.org/officeDocument/2006/relationships/theme" Target="/ppt/slideMasters/theme/theme1.xml" Id="Ref9ead47325f40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78fcb0e69e44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33c0ec04247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bdeea31a743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55a9bd5e440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022b096714b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b15865f4446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2b0c0b1e546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215ed73fc4f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GENS INVEST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−287 554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14 061 973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167 156 932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177 281 137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NORMANN JOHANSSEN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ELINE FROHOLDT JOHANSSEN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 FROHOLDT JOHANSSEN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 NORMANN JOHANSSEN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ELINE FROHOLDT JOHANSSEN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 FROHOLDT JOHANSSEN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Bærumsveien 375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