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d46223627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ad791c1dd4521"/>
  </p:sldMasterIdLst>
  <p:sldIdLst>
    <p:sldId xmlns:r="http://schemas.openxmlformats.org/officeDocument/2006/relationships" id="256" r:id="R84744cc8cd004566"/>
    <p:sldId xmlns:r="http://schemas.openxmlformats.org/officeDocument/2006/relationships" id="257" r:id="R1b5c0ee9aa9e4c97"/>
    <p:sldId xmlns:r="http://schemas.openxmlformats.org/officeDocument/2006/relationships" id="258" r:id="Rd00233627a97439f"/>
    <p:sldId xmlns:r="http://schemas.openxmlformats.org/officeDocument/2006/relationships" id="259" r:id="R2dea0f932ca04fc0"/>
    <p:sldId xmlns:r="http://schemas.openxmlformats.org/officeDocument/2006/relationships" id="260" r:id="R55b7a4e626b14db6"/>
    <p:sldId xmlns:r="http://schemas.openxmlformats.org/officeDocument/2006/relationships" id="261" r:id="Rdb0c7489b58343ba"/>
    <p:sldId xmlns:r="http://schemas.openxmlformats.org/officeDocument/2006/relationships" id="262" r:id="Rdd53c684ea2e48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ad791c1dd4521" /><Relationship Type="http://schemas.openxmlformats.org/officeDocument/2006/relationships/slide" Target="/ppt/slides/slide1.xml" Id="R84744cc8cd004566" /><Relationship Type="http://schemas.openxmlformats.org/officeDocument/2006/relationships/slide" Target="/ppt/slides/slide2.xml" Id="R1b5c0ee9aa9e4c97" /><Relationship Type="http://schemas.openxmlformats.org/officeDocument/2006/relationships/slide" Target="/ppt/slides/slide3.xml" Id="Rd00233627a97439f" /><Relationship Type="http://schemas.openxmlformats.org/officeDocument/2006/relationships/slide" Target="/ppt/slides/slide4.xml" Id="R2dea0f932ca04fc0" /><Relationship Type="http://schemas.openxmlformats.org/officeDocument/2006/relationships/slide" Target="/ppt/slides/slide5.xml" Id="R55b7a4e626b14db6" /><Relationship Type="http://schemas.openxmlformats.org/officeDocument/2006/relationships/slide" Target="/ppt/slides/slide6.xml" Id="Rdb0c7489b58343ba" /><Relationship Type="http://schemas.openxmlformats.org/officeDocument/2006/relationships/slide" Target="/ppt/slides/slide7.xml" Id="Rdd53c684ea2e48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d1e3a9c8348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859ce022a45e4" /><Relationship Type="http://schemas.openxmlformats.org/officeDocument/2006/relationships/theme" Target="/ppt/slideMasters/theme/theme1.xml" Id="Rffa2bd9311c44b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859ce022a45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a29ac249448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595eee647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e8294e4b5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2f6bdaabd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10308944a4f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1dffb3095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4ccbf0c5e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OJG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792 748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8 349 900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BJAALAND ALEKSANDER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EEK FRODE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JONSTANG CHRISTINA SOFIE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ROSINGAUNET HARALD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SJØBLOM JON ERIK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USTAD GEIR-OVE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920 160 131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OJG AS</a:t>
            </a:r>
          </a:p>
        </p:txBody>
      </p:sp>
    </p:spTree>
  </p:cSld>
  <p:clrMapOvr>
    <a:masterClrMapping xmlns:a="http://schemas.openxmlformats.org/drawingml/2006/main"/>
  </p:clrMapOvr>
</p:sld>
</file>