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966b2c989a3446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4cad2b79a9240d7"/>
  </p:sldMasterIdLst>
  <p:sldIdLst>
    <p:sldId xmlns:r="http://schemas.openxmlformats.org/officeDocument/2006/relationships" id="256" r:id="R06a53c2a00ba4764"/>
    <p:sldId xmlns:r="http://schemas.openxmlformats.org/officeDocument/2006/relationships" id="257" r:id="Rb356a3315547457e"/>
    <p:sldId xmlns:r="http://schemas.openxmlformats.org/officeDocument/2006/relationships" id="258" r:id="Re80545bbe21847d5"/>
    <p:sldId xmlns:r="http://schemas.openxmlformats.org/officeDocument/2006/relationships" id="259" r:id="Rf5c0b37e0399429e"/>
    <p:sldId xmlns:r="http://schemas.openxmlformats.org/officeDocument/2006/relationships" id="260" r:id="Rbc0894795b7e4c96"/>
    <p:sldId xmlns:r="http://schemas.openxmlformats.org/officeDocument/2006/relationships" id="261" r:id="R483d96248830452b"/>
    <p:sldId xmlns:r="http://schemas.openxmlformats.org/officeDocument/2006/relationships" id="262" r:id="Rf2d86a43496747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cad2b79a9240d7" /><Relationship Type="http://schemas.openxmlformats.org/officeDocument/2006/relationships/slide" Target="/ppt/slides/slide1.xml" Id="R06a53c2a00ba4764" /><Relationship Type="http://schemas.openxmlformats.org/officeDocument/2006/relationships/slide" Target="/ppt/slides/slide2.xml" Id="Rb356a3315547457e" /><Relationship Type="http://schemas.openxmlformats.org/officeDocument/2006/relationships/slide" Target="/ppt/slides/slide3.xml" Id="Re80545bbe21847d5" /><Relationship Type="http://schemas.openxmlformats.org/officeDocument/2006/relationships/slide" Target="/ppt/slides/slide4.xml" Id="Rf5c0b37e0399429e" /><Relationship Type="http://schemas.openxmlformats.org/officeDocument/2006/relationships/slide" Target="/ppt/slides/slide5.xml" Id="Rbc0894795b7e4c96" /><Relationship Type="http://schemas.openxmlformats.org/officeDocument/2006/relationships/slide" Target="/ppt/slides/slide6.xml" Id="R483d96248830452b" /><Relationship Type="http://schemas.openxmlformats.org/officeDocument/2006/relationships/slide" Target="/ppt/slides/slide7.xml" Id="Rf2d86a43496747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f748cc37784db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5fb44593dc4ca9" /><Relationship Type="http://schemas.openxmlformats.org/officeDocument/2006/relationships/theme" Target="/ppt/slideMasters/theme/theme1.xml" Id="R0e5e4a1393794b5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95fb44593dc4ca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6f713ddb674b2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e1b480c75846b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70d1e96828404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7e8a835740472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4df3ca0873404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fdfa4ec6ec4ff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1d3caad1a24fb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MAROUBRA CONSULTING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MAROUBRA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MAROUBRA CONSULTING AS ble etablert [år] og holder til i Blomsterdalen.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MAROUBRA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MAROUBRA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MAROUBRA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828 381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−100 887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−107 030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−25 608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228 754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MAROUBRA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HILDE  –  89,1 %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KEYPEX AS  –  8,9 %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KYRRE GARSETH INVEST AS  –  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MARTA SERRA COLOM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MAROUBRA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Lønningsvegen 47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5258 Blomsterdalen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www.maroubraconsulting.com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920 161 324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MAROUBRA CONSULTING AS</a:t>
            </a:r>
          </a:p>
        </p:txBody>
      </p:sp>
    </p:spTree>
  </p:cSld>
  <p:clrMapOvr>
    <a:masterClrMapping xmlns:a="http://schemas.openxmlformats.org/drawingml/2006/main"/>
  </p:clrMapOvr>
</p:sld>
</file>