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9b7316eef45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6ecc6930f4fc4"/>
  </p:sldMasterIdLst>
  <p:sldIdLst>
    <p:sldId xmlns:r="http://schemas.openxmlformats.org/officeDocument/2006/relationships" id="256" r:id="R4b23fddcc3404fdf"/>
    <p:sldId xmlns:r="http://schemas.openxmlformats.org/officeDocument/2006/relationships" id="257" r:id="Rb0d8887bfe914f39"/>
    <p:sldId xmlns:r="http://schemas.openxmlformats.org/officeDocument/2006/relationships" id="258" r:id="Ra69dc57896e54d7e"/>
    <p:sldId xmlns:r="http://schemas.openxmlformats.org/officeDocument/2006/relationships" id="259" r:id="Rf399ee22764b4a92"/>
    <p:sldId xmlns:r="http://schemas.openxmlformats.org/officeDocument/2006/relationships" id="260" r:id="R4e669092c0bd483b"/>
    <p:sldId xmlns:r="http://schemas.openxmlformats.org/officeDocument/2006/relationships" id="261" r:id="Rda9dd41d63b845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6ecc6930f4fc4" /><Relationship Type="http://schemas.openxmlformats.org/officeDocument/2006/relationships/slide" Target="/ppt/slides/slide1.xml" Id="R4b23fddcc3404fdf" /><Relationship Type="http://schemas.openxmlformats.org/officeDocument/2006/relationships/slide" Target="/ppt/slides/slide2.xml" Id="Rb0d8887bfe914f39" /><Relationship Type="http://schemas.openxmlformats.org/officeDocument/2006/relationships/slide" Target="/ppt/slides/slide3.xml" Id="Ra69dc57896e54d7e" /><Relationship Type="http://schemas.openxmlformats.org/officeDocument/2006/relationships/slide" Target="/ppt/slides/slide4.xml" Id="Rf399ee22764b4a92" /><Relationship Type="http://schemas.openxmlformats.org/officeDocument/2006/relationships/slide" Target="/ppt/slides/slide5.xml" Id="R4e669092c0bd483b" /><Relationship Type="http://schemas.openxmlformats.org/officeDocument/2006/relationships/slide" Target="/ppt/slides/slide6.xml" Id="Rda9dd41d63b845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c065335c2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c61bd617747d0" /><Relationship Type="http://schemas.openxmlformats.org/officeDocument/2006/relationships/theme" Target="/ppt/slideMasters/theme/theme1.xml" Id="R00ac30a58a34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c61bd6177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19a44674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8d652a769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93646e571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8c72b0e3a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ff26f72d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f0cdf860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DEESTO ALTONA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920 161 448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