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a98e2d3d2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3e31d1592400a"/>
  </p:sldMasterIdLst>
  <p:sldIdLst>
    <p:sldId xmlns:r="http://schemas.openxmlformats.org/officeDocument/2006/relationships" id="256" r:id="Rf25222bd95d64ec1"/>
    <p:sldId xmlns:r="http://schemas.openxmlformats.org/officeDocument/2006/relationships" id="257" r:id="Rdfbdffe31f1640ed"/>
    <p:sldId xmlns:r="http://schemas.openxmlformats.org/officeDocument/2006/relationships" id="258" r:id="Rcfbcfadac53f47c5"/>
    <p:sldId xmlns:r="http://schemas.openxmlformats.org/officeDocument/2006/relationships" id="259" r:id="Rc5dc4f92995b408b"/>
    <p:sldId xmlns:r="http://schemas.openxmlformats.org/officeDocument/2006/relationships" id="260" r:id="R4d33405dc6d74481"/>
    <p:sldId xmlns:r="http://schemas.openxmlformats.org/officeDocument/2006/relationships" id="261" r:id="R1efb14a0249b4d98"/>
    <p:sldId xmlns:r="http://schemas.openxmlformats.org/officeDocument/2006/relationships" id="262" r:id="R7af8ea1e9ea3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3e31d1592400a" /><Relationship Type="http://schemas.openxmlformats.org/officeDocument/2006/relationships/slide" Target="/ppt/slides/slide1.xml" Id="Rf25222bd95d64ec1" /><Relationship Type="http://schemas.openxmlformats.org/officeDocument/2006/relationships/slide" Target="/ppt/slides/slide2.xml" Id="Rdfbdffe31f1640ed" /><Relationship Type="http://schemas.openxmlformats.org/officeDocument/2006/relationships/slide" Target="/ppt/slides/slide3.xml" Id="Rcfbcfadac53f47c5" /><Relationship Type="http://schemas.openxmlformats.org/officeDocument/2006/relationships/slide" Target="/ppt/slides/slide4.xml" Id="Rc5dc4f92995b408b" /><Relationship Type="http://schemas.openxmlformats.org/officeDocument/2006/relationships/slide" Target="/ppt/slides/slide5.xml" Id="R4d33405dc6d74481" /><Relationship Type="http://schemas.openxmlformats.org/officeDocument/2006/relationships/slide" Target="/ppt/slides/slide6.xml" Id="R1efb14a0249b4d98" /><Relationship Type="http://schemas.openxmlformats.org/officeDocument/2006/relationships/slide" Target="/ppt/slides/slide7.xml" Id="R7af8ea1e9ea3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f05119f11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34558bad4c76" /><Relationship Type="http://schemas.openxmlformats.org/officeDocument/2006/relationships/theme" Target="/ppt/slideMasters/theme/theme1.xml" Id="R3c70cda78d28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d34558bad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8ab697a8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21f2f6629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ef3be49e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69ce82688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966e8869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f175a98f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15a150b5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DEESTO ALTONA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DEESTO ALTONA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ARCTANDER ALTONA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