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3c9287c75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324e3420b4fd8"/>
  </p:sldMasterIdLst>
  <p:sldIdLst>
    <p:sldId xmlns:r="http://schemas.openxmlformats.org/officeDocument/2006/relationships" id="256" r:id="R6f94ca4b6425433e"/>
    <p:sldId xmlns:r="http://schemas.openxmlformats.org/officeDocument/2006/relationships" id="257" r:id="R22e667f25d6d4c64"/>
    <p:sldId xmlns:r="http://schemas.openxmlformats.org/officeDocument/2006/relationships" id="258" r:id="Rb29fd1f348484cf8"/>
    <p:sldId xmlns:r="http://schemas.openxmlformats.org/officeDocument/2006/relationships" id="259" r:id="R78dc49f90c1e44f4"/>
    <p:sldId xmlns:r="http://schemas.openxmlformats.org/officeDocument/2006/relationships" id="260" r:id="R3f2bf58ba33b45af"/>
    <p:sldId xmlns:r="http://schemas.openxmlformats.org/officeDocument/2006/relationships" id="261" r:id="Re13c2d8ec35249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324e3420b4fd8" /><Relationship Type="http://schemas.openxmlformats.org/officeDocument/2006/relationships/slide" Target="/ppt/slides/slide1.xml" Id="R6f94ca4b6425433e" /><Relationship Type="http://schemas.openxmlformats.org/officeDocument/2006/relationships/slide" Target="/ppt/slides/slide2.xml" Id="R22e667f25d6d4c64" /><Relationship Type="http://schemas.openxmlformats.org/officeDocument/2006/relationships/slide" Target="/ppt/slides/slide3.xml" Id="Rb29fd1f348484cf8" /><Relationship Type="http://schemas.openxmlformats.org/officeDocument/2006/relationships/slide" Target="/ppt/slides/slide4.xml" Id="R78dc49f90c1e44f4" /><Relationship Type="http://schemas.openxmlformats.org/officeDocument/2006/relationships/slide" Target="/ppt/slides/slide5.xml" Id="R3f2bf58ba33b45af" /><Relationship Type="http://schemas.openxmlformats.org/officeDocument/2006/relationships/slide" Target="/ppt/slides/slide6.xml" Id="Re13c2d8ec35249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a6371f72b4e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fa70799640f3" /><Relationship Type="http://schemas.openxmlformats.org/officeDocument/2006/relationships/theme" Target="/ppt/slideMasters/theme/theme1.xml" Id="Rc42f2178ae404e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1fa707996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ed88e106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e452c72ec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f3e029bee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cdc633865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f8deed0da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8287eeca9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TRONES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L Aunes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