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985346c4864b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60fb94754f43f6"/>
  </p:sldMasterIdLst>
  <p:sldIdLst>
    <p:sldId xmlns:r="http://schemas.openxmlformats.org/officeDocument/2006/relationships" id="256" r:id="R88e9eb28bf8f464e"/>
    <p:sldId xmlns:r="http://schemas.openxmlformats.org/officeDocument/2006/relationships" id="257" r:id="R17be12c5b28a424c"/>
    <p:sldId xmlns:r="http://schemas.openxmlformats.org/officeDocument/2006/relationships" id="258" r:id="Rf8bb260703ff4460"/>
    <p:sldId xmlns:r="http://schemas.openxmlformats.org/officeDocument/2006/relationships" id="259" r:id="Rc402512f33bb418b"/>
    <p:sldId xmlns:r="http://schemas.openxmlformats.org/officeDocument/2006/relationships" id="260" r:id="R33d854f8a85c4d0e"/>
    <p:sldId xmlns:r="http://schemas.openxmlformats.org/officeDocument/2006/relationships" id="261" r:id="R3f90762356fd4edc"/>
    <p:sldId xmlns:r="http://schemas.openxmlformats.org/officeDocument/2006/relationships" id="262" r:id="Re1a02f465f8449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60fb94754f43f6" /><Relationship Type="http://schemas.openxmlformats.org/officeDocument/2006/relationships/slide" Target="/ppt/slides/slide1.xml" Id="R88e9eb28bf8f464e" /><Relationship Type="http://schemas.openxmlformats.org/officeDocument/2006/relationships/slide" Target="/ppt/slides/slide2.xml" Id="R17be12c5b28a424c" /><Relationship Type="http://schemas.openxmlformats.org/officeDocument/2006/relationships/slide" Target="/ppt/slides/slide3.xml" Id="Rf8bb260703ff4460" /><Relationship Type="http://schemas.openxmlformats.org/officeDocument/2006/relationships/slide" Target="/ppt/slides/slide4.xml" Id="Rc402512f33bb418b" /><Relationship Type="http://schemas.openxmlformats.org/officeDocument/2006/relationships/slide" Target="/ppt/slides/slide5.xml" Id="R33d854f8a85c4d0e" /><Relationship Type="http://schemas.openxmlformats.org/officeDocument/2006/relationships/slide" Target="/ppt/slides/slide6.xml" Id="R3f90762356fd4edc" /><Relationship Type="http://schemas.openxmlformats.org/officeDocument/2006/relationships/slide" Target="/ppt/slides/slide7.xml" Id="Re1a02f465f8449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f2d3ea3c6d4a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38ef1c04041f2" /><Relationship Type="http://schemas.openxmlformats.org/officeDocument/2006/relationships/theme" Target="/ppt/slideMasters/theme/theme1.xml" Id="R57892c9e47d747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b38ef1c04041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f37161f0648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361947b234f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1f82a811041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9caae5d1e45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14f84830a48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de4891cc24b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2f0916c8544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HANØY RIGG INVEST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HANØY RIGG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HANØY RIGG INVEST ble etablert [år] og holder til i Hauglandshella.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HANØY RIGG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HANØY RIGG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HANØY RIGG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2 569 358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932 513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729 071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5 229 073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9 462 865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HANØY RIGG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HANØY RIGG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HANØY RIGG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5310 Hauglandshella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hanoy_riggboring@live.no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920 161 502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HANØY RIGG INVEST</a:t>
            </a:r>
          </a:p>
        </p:txBody>
      </p:sp>
    </p:spTree>
  </p:cSld>
  <p:clrMapOvr>
    <a:masterClrMapping xmlns:a="http://schemas.openxmlformats.org/drawingml/2006/main"/>
  </p:clrMapOvr>
</p:sld>
</file>