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90e52b51b6472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4746289d9145ba"/>
  </p:sldMasterIdLst>
  <p:sldIdLst>
    <p:sldId xmlns:r="http://schemas.openxmlformats.org/officeDocument/2006/relationships" id="256" r:id="R76239b86fceb45ba"/>
    <p:sldId xmlns:r="http://schemas.openxmlformats.org/officeDocument/2006/relationships" id="257" r:id="R8559e8a7880d4018"/>
    <p:sldId xmlns:r="http://schemas.openxmlformats.org/officeDocument/2006/relationships" id="258" r:id="R6b4ec8f65993493c"/>
    <p:sldId xmlns:r="http://schemas.openxmlformats.org/officeDocument/2006/relationships" id="259" r:id="Redaba9346c034786"/>
    <p:sldId xmlns:r="http://schemas.openxmlformats.org/officeDocument/2006/relationships" id="260" r:id="R940fe5baa4624516"/>
    <p:sldId xmlns:r="http://schemas.openxmlformats.org/officeDocument/2006/relationships" id="261" r:id="R05afd11ae57e46e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4746289d9145ba" /><Relationship Type="http://schemas.openxmlformats.org/officeDocument/2006/relationships/slide" Target="/ppt/slides/slide1.xml" Id="R76239b86fceb45ba" /><Relationship Type="http://schemas.openxmlformats.org/officeDocument/2006/relationships/slide" Target="/ppt/slides/slide2.xml" Id="R8559e8a7880d4018" /><Relationship Type="http://schemas.openxmlformats.org/officeDocument/2006/relationships/slide" Target="/ppt/slides/slide3.xml" Id="R6b4ec8f65993493c" /><Relationship Type="http://schemas.openxmlformats.org/officeDocument/2006/relationships/slide" Target="/ppt/slides/slide4.xml" Id="Redaba9346c034786" /><Relationship Type="http://schemas.openxmlformats.org/officeDocument/2006/relationships/slide" Target="/ppt/slides/slide5.xml" Id="R940fe5baa4624516" /><Relationship Type="http://schemas.openxmlformats.org/officeDocument/2006/relationships/slide" Target="/ppt/slides/slide6.xml" Id="R05afd11ae57e46e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f43a41deb84e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6f9d7dc4244aa" /><Relationship Type="http://schemas.openxmlformats.org/officeDocument/2006/relationships/theme" Target="/ppt/slideMasters/theme/theme1.xml" Id="Rbb4c616e54d842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66f9d7dc4244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c948b759c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2d97ff0004f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fbc2f9a6e4e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58a20742a4c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c79f13086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3c58491854fa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XNOR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ANDRÉ MADSEN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Havstrøm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4057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lars@lamadsen.no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XNOR AS</a:t>
            </a:r>
          </a:p>
        </p:txBody>
      </p:sp>
    </p:spTree>
  </p:cSld>
  <p:clrMapOvr>
    <a:masterClrMapping xmlns:a="http://schemas.openxmlformats.org/drawingml/2006/main"/>
  </p:clrMapOvr>
</p:sld>
</file>