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fcf276820041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fc942fd670475a"/>
  </p:sldMasterIdLst>
  <p:sldIdLst>
    <p:sldId xmlns:r="http://schemas.openxmlformats.org/officeDocument/2006/relationships" id="256" r:id="Rc7c37777e4bc42c7"/>
    <p:sldId xmlns:r="http://schemas.openxmlformats.org/officeDocument/2006/relationships" id="257" r:id="Re928a3614d044b2c"/>
    <p:sldId xmlns:r="http://schemas.openxmlformats.org/officeDocument/2006/relationships" id="258" r:id="Rc499dca7327a49cb"/>
    <p:sldId xmlns:r="http://schemas.openxmlformats.org/officeDocument/2006/relationships" id="259" r:id="Re12ea8f087164d98"/>
    <p:sldId xmlns:r="http://schemas.openxmlformats.org/officeDocument/2006/relationships" id="260" r:id="R26c010d6a6664604"/>
    <p:sldId xmlns:r="http://schemas.openxmlformats.org/officeDocument/2006/relationships" id="261" r:id="R82a5312d39d74c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fc942fd670475a" /><Relationship Type="http://schemas.openxmlformats.org/officeDocument/2006/relationships/slide" Target="/ppt/slides/slide1.xml" Id="Rc7c37777e4bc42c7" /><Relationship Type="http://schemas.openxmlformats.org/officeDocument/2006/relationships/slide" Target="/ppt/slides/slide2.xml" Id="Re928a3614d044b2c" /><Relationship Type="http://schemas.openxmlformats.org/officeDocument/2006/relationships/slide" Target="/ppt/slides/slide3.xml" Id="Rc499dca7327a49cb" /><Relationship Type="http://schemas.openxmlformats.org/officeDocument/2006/relationships/slide" Target="/ppt/slides/slide4.xml" Id="Re12ea8f087164d98" /><Relationship Type="http://schemas.openxmlformats.org/officeDocument/2006/relationships/slide" Target="/ppt/slides/slide5.xml" Id="R26c010d6a6664604" /><Relationship Type="http://schemas.openxmlformats.org/officeDocument/2006/relationships/slide" Target="/ppt/slides/slide6.xml" Id="R82a5312d39d74c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8eb1d7bff049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690e63bf54b28" /><Relationship Type="http://schemas.openxmlformats.org/officeDocument/2006/relationships/theme" Target="/ppt/slideMasters/theme/theme1.xml" Id="R7834e53c4d6b4b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e690e63bf54b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a3b046c8743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098d3241c4a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298745a7b45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f318904be4d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57758356f45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6fdfa3b0448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Hamnholmveien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8764 Lovund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aino@ainoas.no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920 162 843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