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b641e5de9c43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96164f959643bc"/>
  </p:sldMasterIdLst>
  <p:sldIdLst>
    <p:sldId xmlns:r="http://schemas.openxmlformats.org/officeDocument/2006/relationships" id="256" r:id="R5ade25bef0354783"/>
    <p:sldId xmlns:r="http://schemas.openxmlformats.org/officeDocument/2006/relationships" id="257" r:id="Ra59d453b051842a1"/>
    <p:sldId xmlns:r="http://schemas.openxmlformats.org/officeDocument/2006/relationships" id="258" r:id="R5a1e576d97904d7d"/>
    <p:sldId xmlns:r="http://schemas.openxmlformats.org/officeDocument/2006/relationships" id="259" r:id="R87358a3ca94b4a72"/>
    <p:sldId xmlns:r="http://schemas.openxmlformats.org/officeDocument/2006/relationships" id="260" r:id="Ra4a2a1ab843248bd"/>
    <p:sldId xmlns:r="http://schemas.openxmlformats.org/officeDocument/2006/relationships" id="261" r:id="R7a29dbb813fe49d8"/>
    <p:sldId xmlns:r="http://schemas.openxmlformats.org/officeDocument/2006/relationships" id="262" r:id="R27e6fd210a074b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6164f959643bc" /><Relationship Type="http://schemas.openxmlformats.org/officeDocument/2006/relationships/slide" Target="/ppt/slides/slide1.xml" Id="R5ade25bef0354783" /><Relationship Type="http://schemas.openxmlformats.org/officeDocument/2006/relationships/slide" Target="/ppt/slides/slide2.xml" Id="Ra59d453b051842a1" /><Relationship Type="http://schemas.openxmlformats.org/officeDocument/2006/relationships/slide" Target="/ppt/slides/slide3.xml" Id="R5a1e576d97904d7d" /><Relationship Type="http://schemas.openxmlformats.org/officeDocument/2006/relationships/slide" Target="/ppt/slides/slide4.xml" Id="R87358a3ca94b4a72" /><Relationship Type="http://schemas.openxmlformats.org/officeDocument/2006/relationships/slide" Target="/ppt/slides/slide5.xml" Id="Ra4a2a1ab843248bd" /><Relationship Type="http://schemas.openxmlformats.org/officeDocument/2006/relationships/slide" Target="/ppt/slides/slide6.xml" Id="R7a29dbb813fe49d8" /><Relationship Type="http://schemas.openxmlformats.org/officeDocument/2006/relationships/slide" Target="/ppt/slides/slide7.xml" Id="R27e6fd210a074b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9400ea1b74f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ed85c628649b9" /><Relationship Type="http://schemas.openxmlformats.org/officeDocument/2006/relationships/theme" Target="/ppt/slideMasters/theme/theme1.xml" Id="Rf3d95742bcff45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9ed85c628649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920fcd4a944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79d8833c3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cfc4e85b6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845e124934f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ff31ef7a94a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20a9aa93a48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f0663934e4d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79 108 367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−58 957 049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1 617 559 485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1 789 535 317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1 831 237 088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AINO KRISTIN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aino@ainoas.no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