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380b2484ff4d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edd324eb9e41a2"/>
  </p:sldMasterIdLst>
  <p:sldIdLst>
    <p:sldId xmlns:r="http://schemas.openxmlformats.org/officeDocument/2006/relationships" id="256" r:id="R896a48ad8576462e"/>
    <p:sldId xmlns:r="http://schemas.openxmlformats.org/officeDocument/2006/relationships" id="257" r:id="Rf33a95326418494c"/>
    <p:sldId xmlns:r="http://schemas.openxmlformats.org/officeDocument/2006/relationships" id="258" r:id="R71ba4fdc82504855"/>
    <p:sldId xmlns:r="http://schemas.openxmlformats.org/officeDocument/2006/relationships" id="259" r:id="Rbd1ee45d1b154dca"/>
    <p:sldId xmlns:r="http://schemas.openxmlformats.org/officeDocument/2006/relationships" id="260" r:id="R0f73a5a7b0d04702"/>
    <p:sldId xmlns:r="http://schemas.openxmlformats.org/officeDocument/2006/relationships" id="261" r:id="R9812910f005e46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dd324eb9e41a2" /><Relationship Type="http://schemas.openxmlformats.org/officeDocument/2006/relationships/slide" Target="/ppt/slides/slide1.xml" Id="R896a48ad8576462e" /><Relationship Type="http://schemas.openxmlformats.org/officeDocument/2006/relationships/slide" Target="/ppt/slides/slide2.xml" Id="Rf33a95326418494c" /><Relationship Type="http://schemas.openxmlformats.org/officeDocument/2006/relationships/slide" Target="/ppt/slides/slide3.xml" Id="R71ba4fdc82504855" /><Relationship Type="http://schemas.openxmlformats.org/officeDocument/2006/relationships/slide" Target="/ppt/slides/slide4.xml" Id="Rbd1ee45d1b154dca" /><Relationship Type="http://schemas.openxmlformats.org/officeDocument/2006/relationships/slide" Target="/ppt/slides/slide5.xml" Id="R0f73a5a7b0d04702" /><Relationship Type="http://schemas.openxmlformats.org/officeDocument/2006/relationships/slide" Target="/ppt/slides/slide6.xml" Id="R9812910f005e46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79d021f2a42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46671cb634ba3" /><Relationship Type="http://schemas.openxmlformats.org/officeDocument/2006/relationships/theme" Target="/ppt/slideMasters/theme/theme1.xml" Id="Ra6722b6fea2045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e46671cb634b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f7d5e08bf42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d37abb96149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0a413930240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fdb155ead4e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f10b2441a4e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0e9bac58044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MARIA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920 162 851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