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413f7e1c1b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e9dcf763f44ed"/>
  </p:sldMasterIdLst>
  <p:sldIdLst>
    <p:sldId xmlns:r="http://schemas.openxmlformats.org/officeDocument/2006/relationships" id="256" r:id="R999b05b8254e4d5b"/>
    <p:sldId xmlns:r="http://schemas.openxmlformats.org/officeDocument/2006/relationships" id="257" r:id="Rd2d5c5c43af24697"/>
    <p:sldId xmlns:r="http://schemas.openxmlformats.org/officeDocument/2006/relationships" id="258" r:id="Rba83bed0e8f54e21"/>
    <p:sldId xmlns:r="http://schemas.openxmlformats.org/officeDocument/2006/relationships" id="259" r:id="Re6b0bcac0e024457"/>
    <p:sldId xmlns:r="http://schemas.openxmlformats.org/officeDocument/2006/relationships" id="260" r:id="R1718018301454aae"/>
    <p:sldId xmlns:r="http://schemas.openxmlformats.org/officeDocument/2006/relationships" id="261" r:id="R8008724dee2c430a"/>
    <p:sldId xmlns:r="http://schemas.openxmlformats.org/officeDocument/2006/relationships" id="262" r:id="Ra5fdd1c57e8b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e9dcf763f44ed" /><Relationship Type="http://schemas.openxmlformats.org/officeDocument/2006/relationships/slide" Target="/ppt/slides/slide1.xml" Id="R999b05b8254e4d5b" /><Relationship Type="http://schemas.openxmlformats.org/officeDocument/2006/relationships/slide" Target="/ppt/slides/slide2.xml" Id="Rd2d5c5c43af24697" /><Relationship Type="http://schemas.openxmlformats.org/officeDocument/2006/relationships/slide" Target="/ppt/slides/slide3.xml" Id="Rba83bed0e8f54e21" /><Relationship Type="http://schemas.openxmlformats.org/officeDocument/2006/relationships/slide" Target="/ppt/slides/slide4.xml" Id="Re6b0bcac0e024457" /><Relationship Type="http://schemas.openxmlformats.org/officeDocument/2006/relationships/slide" Target="/ppt/slides/slide5.xml" Id="R1718018301454aae" /><Relationship Type="http://schemas.openxmlformats.org/officeDocument/2006/relationships/slide" Target="/ppt/slides/slide6.xml" Id="R8008724dee2c430a" /><Relationship Type="http://schemas.openxmlformats.org/officeDocument/2006/relationships/slide" Target="/ppt/slides/slide7.xml" Id="Ra5fdd1c57e8b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480bbc0ce47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867cc2ba642db" /><Relationship Type="http://schemas.openxmlformats.org/officeDocument/2006/relationships/theme" Target="/ppt/slideMasters/theme/theme1.xml" Id="R15fcfc2ffbfc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867cc2ba6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eba352bde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5423aabc64d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1d73bd2334a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013aa2c28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d3986fedc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4529bdd9d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332035b4142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−32 537 208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1 633 690 506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1 696 512 829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1 842 545 114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