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955ff2a1a44d1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12a327578b4172"/>
  </p:sldMasterIdLst>
  <p:sldIdLst>
    <p:sldId xmlns:r="http://schemas.openxmlformats.org/officeDocument/2006/relationships" id="256" r:id="R937dd3403c3b430a"/>
    <p:sldId xmlns:r="http://schemas.openxmlformats.org/officeDocument/2006/relationships" id="257" r:id="Rba4408b0479649b2"/>
    <p:sldId xmlns:r="http://schemas.openxmlformats.org/officeDocument/2006/relationships" id="258" r:id="R9fb9569af0a54f4b"/>
    <p:sldId xmlns:r="http://schemas.openxmlformats.org/officeDocument/2006/relationships" id="259" r:id="Rc4cdfb960d6a4222"/>
    <p:sldId xmlns:r="http://schemas.openxmlformats.org/officeDocument/2006/relationships" id="260" r:id="R844f3062aff44e43"/>
    <p:sldId xmlns:r="http://schemas.openxmlformats.org/officeDocument/2006/relationships" id="261" r:id="Rc24e45f430f1432b"/>
    <p:sldId xmlns:r="http://schemas.openxmlformats.org/officeDocument/2006/relationships" id="262" r:id="R168e582c3d8c4d3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12a327578b4172" /><Relationship Type="http://schemas.openxmlformats.org/officeDocument/2006/relationships/slide" Target="/ppt/slides/slide1.xml" Id="R937dd3403c3b430a" /><Relationship Type="http://schemas.openxmlformats.org/officeDocument/2006/relationships/slide" Target="/ppt/slides/slide2.xml" Id="Rba4408b0479649b2" /><Relationship Type="http://schemas.openxmlformats.org/officeDocument/2006/relationships/slide" Target="/ppt/slides/slide3.xml" Id="R9fb9569af0a54f4b" /><Relationship Type="http://schemas.openxmlformats.org/officeDocument/2006/relationships/slide" Target="/ppt/slides/slide4.xml" Id="Rc4cdfb960d6a4222" /><Relationship Type="http://schemas.openxmlformats.org/officeDocument/2006/relationships/slide" Target="/ppt/slides/slide5.xml" Id="R844f3062aff44e43" /><Relationship Type="http://schemas.openxmlformats.org/officeDocument/2006/relationships/slide" Target="/ppt/slides/slide6.xml" Id="Rc24e45f430f1432b" /><Relationship Type="http://schemas.openxmlformats.org/officeDocument/2006/relationships/slide" Target="/ppt/slides/slide7.xml" Id="R168e582c3d8c4d3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43e9f9096f41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9f711909e3432f" /><Relationship Type="http://schemas.openxmlformats.org/officeDocument/2006/relationships/theme" Target="/ppt/slideMasters/theme/theme1.xml" Id="R2d0529a184cc4f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9f711909e343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ad588ba69742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5be299a1274f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ad0bcbc80546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aca9f9622745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ba95a689e944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79213ffc8d456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e70f379bac4a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OJ BERGE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 BERGE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OJ BERGE INVEST AS ble etablert [år] og holder til i Dale I Sunnfjord.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 BERGE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 BERGE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 BERGE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358 241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6 826 421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7 392 458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 BERGE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 JONNY BERGE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 BERGE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Ove Jonny Berge, Bjerga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6963 Dale I Sunnfjord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920 167 063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 BERGE INVEST AS</a:t>
            </a:r>
          </a:p>
        </p:txBody>
      </p:sp>
    </p:spTree>
  </p:cSld>
  <p:clrMapOvr>
    <a:masterClrMapping xmlns:a="http://schemas.openxmlformats.org/drawingml/2006/main"/>
  </p:clrMapOvr>
</p:sld>
</file>