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e6b027d43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6d063237e74cb0"/>
  </p:sldMasterIdLst>
  <p:sldIdLst>
    <p:sldId xmlns:r="http://schemas.openxmlformats.org/officeDocument/2006/relationships" id="256" r:id="Ra489a426e33a4a0e"/>
    <p:sldId xmlns:r="http://schemas.openxmlformats.org/officeDocument/2006/relationships" id="257" r:id="R70c2f94818f84c75"/>
    <p:sldId xmlns:r="http://schemas.openxmlformats.org/officeDocument/2006/relationships" id="258" r:id="Ra3ca69bb9a11463b"/>
    <p:sldId xmlns:r="http://schemas.openxmlformats.org/officeDocument/2006/relationships" id="259" r:id="R246ca01b4cec41f1"/>
    <p:sldId xmlns:r="http://schemas.openxmlformats.org/officeDocument/2006/relationships" id="260" r:id="R7e75e4fc4cb54b63"/>
    <p:sldId xmlns:r="http://schemas.openxmlformats.org/officeDocument/2006/relationships" id="261" r:id="R66173ecf1fce42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d063237e74cb0" /><Relationship Type="http://schemas.openxmlformats.org/officeDocument/2006/relationships/slide" Target="/ppt/slides/slide1.xml" Id="Ra489a426e33a4a0e" /><Relationship Type="http://schemas.openxmlformats.org/officeDocument/2006/relationships/slide" Target="/ppt/slides/slide2.xml" Id="R70c2f94818f84c75" /><Relationship Type="http://schemas.openxmlformats.org/officeDocument/2006/relationships/slide" Target="/ppt/slides/slide3.xml" Id="Ra3ca69bb9a11463b" /><Relationship Type="http://schemas.openxmlformats.org/officeDocument/2006/relationships/slide" Target="/ppt/slides/slide4.xml" Id="R246ca01b4cec41f1" /><Relationship Type="http://schemas.openxmlformats.org/officeDocument/2006/relationships/slide" Target="/ppt/slides/slide5.xml" Id="R7e75e4fc4cb54b63" /><Relationship Type="http://schemas.openxmlformats.org/officeDocument/2006/relationships/slide" Target="/ppt/slides/slide6.xml" Id="R66173ecf1fce42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3bc3cb795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d9e8f91144f0" /><Relationship Type="http://schemas.openxmlformats.org/officeDocument/2006/relationships/theme" Target="/ppt/slideMasters/theme/theme1.xml" Id="Rf5c4abe76dc0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fd9e8f91144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62d458a9e4f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f7db3b99c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a6245a03c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84e65e9ec4d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5df3e4701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75993cb284e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FINNMARKSVEIEN 56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FINNMARKSVEIEN 56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FINNMARKSVEIEN 56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FINNMARKSVEIEN 56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FINNMARKSVEIEN 56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FINNMARKSVEIEN 56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HARILA GRUPPEN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FINNMARKSVEIEN 56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FINNMARKSVEIEN 56 AS</a:t>
            </a:r>
          </a:p>
        </p:txBody>
      </p:sp>
    </p:spTree>
  </p:cSld>
  <p:clrMapOvr>
    <a:masterClrMapping xmlns:a="http://schemas.openxmlformats.org/drawingml/2006/main"/>
  </p:clrMapOvr>
</p:sld>
</file>