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657c6dce0345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e91d5dfc034ba2"/>
  </p:sldMasterIdLst>
  <p:sldIdLst>
    <p:sldId xmlns:r="http://schemas.openxmlformats.org/officeDocument/2006/relationships" id="256" r:id="Rb4e3cc064108424d"/>
    <p:sldId xmlns:r="http://schemas.openxmlformats.org/officeDocument/2006/relationships" id="257" r:id="R8c936f525b3f4e18"/>
    <p:sldId xmlns:r="http://schemas.openxmlformats.org/officeDocument/2006/relationships" id="258" r:id="R0fa9fe9ec3fe4aec"/>
    <p:sldId xmlns:r="http://schemas.openxmlformats.org/officeDocument/2006/relationships" id="259" r:id="Rc52400c7acf347f0"/>
    <p:sldId xmlns:r="http://schemas.openxmlformats.org/officeDocument/2006/relationships" id="260" r:id="Rbd55343ba4214fad"/>
    <p:sldId xmlns:r="http://schemas.openxmlformats.org/officeDocument/2006/relationships" id="261" r:id="Rbbef681d7fae47ee"/>
    <p:sldId xmlns:r="http://schemas.openxmlformats.org/officeDocument/2006/relationships" id="262" r:id="R62f041e7ce3f46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e91d5dfc034ba2" /><Relationship Type="http://schemas.openxmlformats.org/officeDocument/2006/relationships/slide" Target="/ppt/slides/slide1.xml" Id="Rb4e3cc064108424d" /><Relationship Type="http://schemas.openxmlformats.org/officeDocument/2006/relationships/slide" Target="/ppt/slides/slide2.xml" Id="R8c936f525b3f4e18" /><Relationship Type="http://schemas.openxmlformats.org/officeDocument/2006/relationships/slide" Target="/ppt/slides/slide3.xml" Id="R0fa9fe9ec3fe4aec" /><Relationship Type="http://schemas.openxmlformats.org/officeDocument/2006/relationships/slide" Target="/ppt/slides/slide4.xml" Id="Rc52400c7acf347f0" /><Relationship Type="http://schemas.openxmlformats.org/officeDocument/2006/relationships/slide" Target="/ppt/slides/slide5.xml" Id="Rbd55343ba4214fad" /><Relationship Type="http://schemas.openxmlformats.org/officeDocument/2006/relationships/slide" Target="/ppt/slides/slide6.xml" Id="Rbbef681d7fae47ee" /><Relationship Type="http://schemas.openxmlformats.org/officeDocument/2006/relationships/slide" Target="/ppt/slides/slide7.xml" Id="R62f041e7ce3f46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7b2a5a73394d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856a481d2433a" /><Relationship Type="http://schemas.openxmlformats.org/officeDocument/2006/relationships/theme" Target="/ppt/slideMasters/theme/theme1.xml" Id="Rae1ab7b3f1d949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9856a481d243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39f7d3fa74f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d5aa0b3724b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43cb3003744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7ac312e4240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964e9922d4c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30154eef04a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c0ff6b6814e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MAPSI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MAPSI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MAPSI HOLDING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MAPSI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MAPSI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MAPSI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825 800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10 496 876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70 697 312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71 113 978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MAPSI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SIGVE 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MAPSI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H0501, Pynteneset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920 170 323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MAPSI HOLDING AS</a:t>
            </a:r>
          </a:p>
        </p:txBody>
      </p:sp>
    </p:spTree>
  </p:cSld>
  <p:clrMapOvr>
    <a:masterClrMapping xmlns:a="http://schemas.openxmlformats.org/drawingml/2006/main"/>
  </p:clrMapOvr>
</p:sld>
</file>