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ca892580745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870cbf1744651"/>
  </p:sldMasterIdLst>
  <p:sldIdLst>
    <p:sldId xmlns:r="http://schemas.openxmlformats.org/officeDocument/2006/relationships" id="256" r:id="R680a4273f2094e26"/>
    <p:sldId xmlns:r="http://schemas.openxmlformats.org/officeDocument/2006/relationships" id="257" r:id="R93672348a5404354"/>
    <p:sldId xmlns:r="http://schemas.openxmlformats.org/officeDocument/2006/relationships" id="258" r:id="R5d02560e98a442c6"/>
    <p:sldId xmlns:r="http://schemas.openxmlformats.org/officeDocument/2006/relationships" id="259" r:id="R4219e1c7ce1b4182"/>
    <p:sldId xmlns:r="http://schemas.openxmlformats.org/officeDocument/2006/relationships" id="260" r:id="R8544d088a1864ede"/>
    <p:sldId xmlns:r="http://schemas.openxmlformats.org/officeDocument/2006/relationships" id="261" r:id="Rfe556640973941ca"/>
    <p:sldId xmlns:r="http://schemas.openxmlformats.org/officeDocument/2006/relationships" id="262" r:id="R71c6ad3a9a86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870cbf1744651" /><Relationship Type="http://schemas.openxmlformats.org/officeDocument/2006/relationships/slide" Target="/ppt/slides/slide1.xml" Id="R680a4273f2094e26" /><Relationship Type="http://schemas.openxmlformats.org/officeDocument/2006/relationships/slide" Target="/ppt/slides/slide2.xml" Id="R93672348a5404354" /><Relationship Type="http://schemas.openxmlformats.org/officeDocument/2006/relationships/slide" Target="/ppt/slides/slide3.xml" Id="R5d02560e98a442c6" /><Relationship Type="http://schemas.openxmlformats.org/officeDocument/2006/relationships/slide" Target="/ppt/slides/slide4.xml" Id="R4219e1c7ce1b4182" /><Relationship Type="http://schemas.openxmlformats.org/officeDocument/2006/relationships/slide" Target="/ppt/slides/slide5.xml" Id="R8544d088a1864ede" /><Relationship Type="http://schemas.openxmlformats.org/officeDocument/2006/relationships/slide" Target="/ppt/slides/slide6.xml" Id="Rfe556640973941ca" /><Relationship Type="http://schemas.openxmlformats.org/officeDocument/2006/relationships/slide" Target="/ppt/slides/slide7.xml" Id="R71c6ad3a9a86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21f4d3bde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ad795b0c4f22" /><Relationship Type="http://schemas.openxmlformats.org/officeDocument/2006/relationships/theme" Target="/ppt/slideMasters/theme/theme1.xml" Id="Rb48dd8102a5c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9ad795b0c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5052cda9e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d93a6b468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439277107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7be1c5c96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a4d7108b1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93b7e306c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9880ceaf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8 454 068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11 957 972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AS</a:t>
            </a:r>
          </a:p>
        </p:txBody>
      </p:sp>
    </p:spTree>
  </p:cSld>
  <p:clrMapOvr>
    <a:masterClrMapping xmlns:a="http://schemas.openxmlformats.org/drawingml/2006/main"/>
  </p:clrMapOvr>
</p:sld>
</file>