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7f15f7b394b4f9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703627d2d954195"/>
  </p:sldMasterIdLst>
  <p:sldIdLst>
    <p:sldId xmlns:r="http://schemas.openxmlformats.org/officeDocument/2006/relationships" id="256" r:id="Ra96779f1df9b43bb"/>
    <p:sldId xmlns:r="http://schemas.openxmlformats.org/officeDocument/2006/relationships" id="257" r:id="R43edc3fc6c6446f8"/>
    <p:sldId xmlns:r="http://schemas.openxmlformats.org/officeDocument/2006/relationships" id="258" r:id="R95f6094d6d794132"/>
    <p:sldId xmlns:r="http://schemas.openxmlformats.org/officeDocument/2006/relationships" id="259" r:id="R656c0da562c4493f"/>
    <p:sldId xmlns:r="http://schemas.openxmlformats.org/officeDocument/2006/relationships" id="260" r:id="R8d07192403ea4e11"/>
    <p:sldId xmlns:r="http://schemas.openxmlformats.org/officeDocument/2006/relationships" id="261" r:id="R55db1207ae0149d6"/>
    <p:sldId xmlns:r="http://schemas.openxmlformats.org/officeDocument/2006/relationships" id="262" r:id="R05db5f208b294c4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703627d2d954195" /><Relationship Type="http://schemas.openxmlformats.org/officeDocument/2006/relationships/slide" Target="/ppt/slides/slide1.xml" Id="Ra96779f1df9b43bb" /><Relationship Type="http://schemas.openxmlformats.org/officeDocument/2006/relationships/slide" Target="/ppt/slides/slide2.xml" Id="R43edc3fc6c6446f8" /><Relationship Type="http://schemas.openxmlformats.org/officeDocument/2006/relationships/slide" Target="/ppt/slides/slide3.xml" Id="R95f6094d6d794132" /><Relationship Type="http://schemas.openxmlformats.org/officeDocument/2006/relationships/slide" Target="/ppt/slides/slide4.xml" Id="R656c0da562c4493f" /><Relationship Type="http://schemas.openxmlformats.org/officeDocument/2006/relationships/slide" Target="/ppt/slides/slide5.xml" Id="R8d07192403ea4e11" /><Relationship Type="http://schemas.openxmlformats.org/officeDocument/2006/relationships/slide" Target="/ppt/slides/slide6.xml" Id="R55db1207ae0149d6" /><Relationship Type="http://schemas.openxmlformats.org/officeDocument/2006/relationships/slide" Target="/ppt/slides/slide7.xml" Id="R05db5f208b294c4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0b4b438e321418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b4d87a25ce4684" /><Relationship Type="http://schemas.openxmlformats.org/officeDocument/2006/relationships/theme" Target="/ppt/slideMasters/theme/theme1.xml" Id="R6ad3b7d38b5d4ea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3b4d87a25ce468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c0660f08ed470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ff8e53e2a4404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adb9f4e28d49b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add5115d4f4c4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ab449776724fb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90f36f22db4f8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af8d263d514ee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GL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GL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GL EIENDOM AS ble etablert [år] og holder til i Sandefjord.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GL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GL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GL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1 505 329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1 099 060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−243 835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−195 573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19 433 177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GL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GUDELIS HOLDING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LUUNA AS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GL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Hauanveien 44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3213 Sandefjord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920 175 260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GL EIENDOM AS</a:t>
            </a:r>
          </a:p>
        </p:txBody>
      </p:sp>
    </p:spTree>
  </p:cSld>
  <p:clrMapOvr>
    <a:masterClrMapping xmlns:a="http://schemas.openxmlformats.org/drawingml/2006/main"/>
  </p:clrMapOvr>
</p:sld>
</file>