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03210ef4e94d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0b3d999ce04434"/>
  </p:sldMasterIdLst>
  <p:sldIdLst>
    <p:sldId xmlns:r="http://schemas.openxmlformats.org/officeDocument/2006/relationships" id="256" r:id="R326fbbe342f64940"/>
    <p:sldId xmlns:r="http://schemas.openxmlformats.org/officeDocument/2006/relationships" id="257" r:id="R505857451e024bb0"/>
    <p:sldId xmlns:r="http://schemas.openxmlformats.org/officeDocument/2006/relationships" id="258" r:id="R236716b2ffeb4ee7"/>
    <p:sldId xmlns:r="http://schemas.openxmlformats.org/officeDocument/2006/relationships" id="259" r:id="R054761d2a598459e"/>
    <p:sldId xmlns:r="http://schemas.openxmlformats.org/officeDocument/2006/relationships" id="260" r:id="Rd8cf7125d66345ef"/>
    <p:sldId xmlns:r="http://schemas.openxmlformats.org/officeDocument/2006/relationships" id="261" r:id="R1fcb3c083d0345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0b3d999ce04434" /><Relationship Type="http://schemas.openxmlformats.org/officeDocument/2006/relationships/slide" Target="/ppt/slides/slide1.xml" Id="R326fbbe342f64940" /><Relationship Type="http://schemas.openxmlformats.org/officeDocument/2006/relationships/slide" Target="/ppt/slides/slide2.xml" Id="R505857451e024bb0" /><Relationship Type="http://schemas.openxmlformats.org/officeDocument/2006/relationships/slide" Target="/ppt/slides/slide3.xml" Id="R236716b2ffeb4ee7" /><Relationship Type="http://schemas.openxmlformats.org/officeDocument/2006/relationships/slide" Target="/ppt/slides/slide4.xml" Id="R054761d2a598459e" /><Relationship Type="http://schemas.openxmlformats.org/officeDocument/2006/relationships/slide" Target="/ppt/slides/slide5.xml" Id="Rd8cf7125d66345ef" /><Relationship Type="http://schemas.openxmlformats.org/officeDocument/2006/relationships/slide" Target="/ppt/slides/slide6.xml" Id="R1fcb3c083d0345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176fa4b6f248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08e966dee4b2f" /><Relationship Type="http://schemas.openxmlformats.org/officeDocument/2006/relationships/theme" Target="/ppt/slideMasters/theme/theme1.xml" Id="R31d643348bbc4a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c08e966dee4b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6a93434d840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10b0eb9ae44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896178d7443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19e9cee2b41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9ad719f3341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b41fa63134f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 RENHOLD &amp;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RENHOLD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RENHOLD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RENHOLD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RENHOLD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RENHOLD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920 175 708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RENHOLD &amp; TRANSPORT AS</a:t>
            </a:r>
          </a:p>
        </p:txBody>
      </p:sp>
    </p:spTree>
  </p:cSld>
  <p:clrMapOvr>
    <a:masterClrMapping xmlns:a="http://schemas.openxmlformats.org/drawingml/2006/main"/>
  </p:clrMapOvr>
</p:sld>
</file>