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ef53837a3144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17403e7288456f"/>
  </p:sldMasterIdLst>
  <p:sldIdLst>
    <p:sldId xmlns:r="http://schemas.openxmlformats.org/officeDocument/2006/relationships" id="256" r:id="R52ab863d6db5466f"/>
    <p:sldId xmlns:r="http://schemas.openxmlformats.org/officeDocument/2006/relationships" id="257" r:id="R3df27ea76c1d4bd8"/>
    <p:sldId xmlns:r="http://schemas.openxmlformats.org/officeDocument/2006/relationships" id="258" r:id="R94d1c06c34524e2c"/>
    <p:sldId xmlns:r="http://schemas.openxmlformats.org/officeDocument/2006/relationships" id="259" r:id="Rc43fa1aed40a4f13"/>
    <p:sldId xmlns:r="http://schemas.openxmlformats.org/officeDocument/2006/relationships" id="260" r:id="Rdf742ea2e73c4e97"/>
    <p:sldId xmlns:r="http://schemas.openxmlformats.org/officeDocument/2006/relationships" id="261" r:id="R46ea54f68c1b41d5"/>
    <p:sldId xmlns:r="http://schemas.openxmlformats.org/officeDocument/2006/relationships" id="262" r:id="R9470c857f10f4d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17403e7288456f" /><Relationship Type="http://schemas.openxmlformats.org/officeDocument/2006/relationships/slide" Target="/ppt/slides/slide1.xml" Id="R52ab863d6db5466f" /><Relationship Type="http://schemas.openxmlformats.org/officeDocument/2006/relationships/slide" Target="/ppt/slides/slide2.xml" Id="R3df27ea76c1d4bd8" /><Relationship Type="http://schemas.openxmlformats.org/officeDocument/2006/relationships/slide" Target="/ppt/slides/slide3.xml" Id="R94d1c06c34524e2c" /><Relationship Type="http://schemas.openxmlformats.org/officeDocument/2006/relationships/slide" Target="/ppt/slides/slide4.xml" Id="Rc43fa1aed40a4f13" /><Relationship Type="http://schemas.openxmlformats.org/officeDocument/2006/relationships/slide" Target="/ppt/slides/slide5.xml" Id="Rdf742ea2e73c4e97" /><Relationship Type="http://schemas.openxmlformats.org/officeDocument/2006/relationships/slide" Target="/ppt/slides/slide6.xml" Id="R46ea54f68c1b41d5" /><Relationship Type="http://schemas.openxmlformats.org/officeDocument/2006/relationships/slide" Target="/ppt/slides/slide7.xml" Id="R9470c857f10f4d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a8f9493cc4e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a3444f9194ad3" /><Relationship Type="http://schemas.openxmlformats.org/officeDocument/2006/relationships/theme" Target="/ppt/slideMasters/theme/theme1.xml" Id="Rea8fa1e06be045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6a3444f9194a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c0cc710c147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47f48663347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8ce7aa79a4e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a626495ed42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2355e2ea74e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71451c3e744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1fbf295f042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 RENHOLD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RENHOLD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 RENHOLD &amp; TRANSPORT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RENHOLD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RENHOLD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RENHOLD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1 378 229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323 237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282 125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409 215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RENHOLD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KONESALINGAM ABIRAMI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RENHOLD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RENHOLD &amp; TRANSPORT AS</a:t>
            </a:r>
          </a:p>
        </p:txBody>
      </p:sp>
    </p:spTree>
  </p:cSld>
  <p:clrMapOvr>
    <a:masterClrMapping xmlns:a="http://schemas.openxmlformats.org/drawingml/2006/main"/>
  </p:clrMapOvr>
</p:sld>
</file>