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a0ce7dd2b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78593daae445b"/>
  </p:sldMasterIdLst>
  <p:sldIdLst>
    <p:sldId xmlns:r="http://schemas.openxmlformats.org/officeDocument/2006/relationships" id="256" r:id="R5fbd09fa8aa44ec7"/>
    <p:sldId xmlns:r="http://schemas.openxmlformats.org/officeDocument/2006/relationships" id="257" r:id="Rabc29dd7755a4d82"/>
    <p:sldId xmlns:r="http://schemas.openxmlformats.org/officeDocument/2006/relationships" id="258" r:id="R846cbc238e7f4598"/>
    <p:sldId xmlns:r="http://schemas.openxmlformats.org/officeDocument/2006/relationships" id="259" r:id="R2353d26292c94e5d"/>
    <p:sldId xmlns:r="http://schemas.openxmlformats.org/officeDocument/2006/relationships" id="260" r:id="R84bfafaf8e1f49c0"/>
    <p:sldId xmlns:r="http://schemas.openxmlformats.org/officeDocument/2006/relationships" id="261" r:id="Rb2dd8f2035d6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78593daae445b" /><Relationship Type="http://schemas.openxmlformats.org/officeDocument/2006/relationships/slide" Target="/ppt/slides/slide1.xml" Id="R5fbd09fa8aa44ec7" /><Relationship Type="http://schemas.openxmlformats.org/officeDocument/2006/relationships/slide" Target="/ppt/slides/slide2.xml" Id="Rabc29dd7755a4d82" /><Relationship Type="http://schemas.openxmlformats.org/officeDocument/2006/relationships/slide" Target="/ppt/slides/slide3.xml" Id="R846cbc238e7f4598" /><Relationship Type="http://schemas.openxmlformats.org/officeDocument/2006/relationships/slide" Target="/ppt/slides/slide4.xml" Id="R2353d26292c94e5d" /><Relationship Type="http://schemas.openxmlformats.org/officeDocument/2006/relationships/slide" Target="/ppt/slides/slide5.xml" Id="R84bfafaf8e1f49c0" /><Relationship Type="http://schemas.openxmlformats.org/officeDocument/2006/relationships/slide" Target="/ppt/slides/slide6.xml" Id="Rb2dd8f2035d6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aa3605741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c2458a7441b8" /><Relationship Type="http://schemas.openxmlformats.org/officeDocument/2006/relationships/theme" Target="/ppt/slideMasters/theme/theme1.xml" Id="R427369541027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bc2458a74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3fb0ccfe5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548531278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3a4fff1d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bfccadd8c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eace0c16a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29a58c3fc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