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bd9dcacbd0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f0f449a19411a"/>
  </p:sldMasterIdLst>
  <p:sldIdLst>
    <p:sldId xmlns:r="http://schemas.openxmlformats.org/officeDocument/2006/relationships" id="256" r:id="Raaa44066162f46c7"/>
    <p:sldId xmlns:r="http://schemas.openxmlformats.org/officeDocument/2006/relationships" id="257" r:id="Ree755f7590394c19"/>
    <p:sldId xmlns:r="http://schemas.openxmlformats.org/officeDocument/2006/relationships" id="258" r:id="Rfccde4a11aa14f86"/>
    <p:sldId xmlns:r="http://schemas.openxmlformats.org/officeDocument/2006/relationships" id="259" r:id="R958e54f19e394a5d"/>
    <p:sldId xmlns:r="http://schemas.openxmlformats.org/officeDocument/2006/relationships" id="260" r:id="Rb41fbb3be4bd481c"/>
    <p:sldId xmlns:r="http://schemas.openxmlformats.org/officeDocument/2006/relationships" id="261" r:id="R3f96fec9992b41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f0f449a19411a" /><Relationship Type="http://schemas.openxmlformats.org/officeDocument/2006/relationships/slide" Target="/ppt/slides/slide1.xml" Id="Raaa44066162f46c7" /><Relationship Type="http://schemas.openxmlformats.org/officeDocument/2006/relationships/slide" Target="/ppt/slides/slide2.xml" Id="Ree755f7590394c19" /><Relationship Type="http://schemas.openxmlformats.org/officeDocument/2006/relationships/slide" Target="/ppt/slides/slide3.xml" Id="Rfccde4a11aa14f86" /><Relationship Type="http://schemas.openxmlformats.org/officeDocument/2006/relationships/slide" Target="/ppt/slides/slide4.xml" Id="R958e54f19e394a5d" /><Relationship Type="http://schemas.openxmlformats.org/officeDocument/2006/relationships/slide" Target="/ppt/slides/slide5.xml" Id="Rb41fbb3be4bd481c" /><Relationship Type="http://schemas.openxmlformats.org/officeDocument/2006/relationships/slide" Target="/ppt/slides/slide6.xml" Id="R3f96fec9992b41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477feb16041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68e093d054226" /><Relationship Type="http://schemas.openxmlformats.org/officeDocument/2006/relationships/theme" Target="/ppt/slideMasters/theme/theme1.xml" Id="Ra0073ac3b872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168e093d05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f4fcd7fd14a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a6ee283f345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7a6e1929f47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e7e531b8c4c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0146281a9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02e887f1443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PUMPEFABRIKKEN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PUMPEFABRIKKEN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PUMPEFABRIKKEN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PUMPEFABRIKKEN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PUMPEFABRIKKEN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PUMPEFABRIKKEN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OLSSON BJØRN E MUHLBERGER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DANIELSEN HANS ERIK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PUMPEFABRIKKEN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920 181 139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PUMPEFABRIKKEN AS</a:t>
            </a:r>
          </a:p>
        </p:txBody>
      </p:sp>
    </p:spTree>
  </p:cSld>
  <p:clrMapOvr>
    <a:masterClrMapping xmlns:a="http://schemas.openxmlformats.org/drawingml/2006/main"/>
  </p:clrMapOvr>
</p:sld>
</file>