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04f4a9de8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4789dbab8457e"/>
  </p:sldMasterIdLst>
  <p:sldIdLst>
    <p:sldId xmlns:r="http://schemas.openxmlformats.org/officeDocument/2006/relationships" id="256" r:id="R596786db64b04aca"/>
    <p:sldId xmlns:r="http://schemas.openxmlformats.org/officeDocument/2006/relationships" id="257" r:id="R67872d33549d4b16"/>
    <p:sldId xmlns:r="http://schemas.openxmlformats.org/officeDocument/2006/relationships" id="258" r:id="R8f88f982a30d4c53"/>
    <p:sldId xmlns:r="http://schemas.openxmlformats.org/officeDocument/2006/relationships" id="259" r:id="R6e5f04cb55d6424f"/>
    <p:sldId xmlns:r="http://schemas.openxmlformats.org/officeDocument/2006/relationships" id="260" r:id="R174d647853e94ae5"/>
    <p:sldId xmlns:r="http://schemas.openxmlformats.org/officeDocument/2006/relationships" id="261" r:id="R23722816e6514424"/>
    <p:sldId xmlns:r="http://schemas.openxmlformats.org/officeDocument/2006/relationships" id="262" r:id="R91c075d35d9d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4789dbab8457e" /><Relationship Type="http://schemas.openxmlformats.org/officeDocument/2006/relationships/slide" Target="/ppt/slides/slide1.xml" Id="R596786db64b04aca" /><Relationship Type="http://schemas.openxmlformats.org/officeDocument/2006/relationships/slide" Target="/ppt/slides/slide2.xml" Id="R67872d33549d4b16" /><Relationship Type="http://schemas.openxmlformats.org/officeDocument/2006/relationships/slide" Target="/ppt/slides/slide3.xml" Id="R8f88f982a30d4c53" /><Relationship Type="http://schemas.openxmlformats.org/officeDocument/2006/relationships/slide" Target="/ppt/slides/slide4.xml" Id="R6e5f04cb55d6424f" /><Relationship Type="http://schemas.openxmlformats.org/officeDocument/2006/relationships/slide" Target="/ppt/slides/slide5.xml" Id="R174d647853e94ae5" /><Relationship Type="http://schemas.openxmlformats.org/officeDocument/2006/relationships/slide" Target="/ppt/slides/slide6.xml" Id="R23722816e6514424" /><Relationship Type="http://schemas.openxmlformats.org/officeDocument/2006/relationships/slide" Target="/ppt/slides/slide7.xml" Id="R91c075d35d9d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b83b66e5a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e584cf33d473d" /><Relationship Type="http://schemas.openxmlformats.org/officeDocument/2006/relationships/theme" Target="/ppt/slideMasters/theme/theme1.xml" Id="Rdc46bb2de86f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e584cf33d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a7e37bafa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1180e083c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e3bdbdf4c4f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acfecfcb8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e5557d7545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32701251d46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fbe90db49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E.J.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E.J. BYGGSERVICE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3 988 303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JENSEN ESPEN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Skåragårdsveien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920 185 916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E.J. BYGGSERVICE AS</a:t>
            </a:r>
          </a:p>
        </p:txBody>
      </p:sp>
    </p:spTree>
  </p:cSld>
  <p:clrMapOvr>
    <a:masterClrMapping xmlns:a="http://schemas.openxmlformats.org/drawingml/2006/main"/>
  </p:clrMapOvr>
</p:sld>
</file>