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3e178d82d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3c61df7ec478a"/>
  </p:sldMasterIdLst>
  <p:sldIdLst>
    <p:sldId xmlns:r="http://schemas.openxmlformats.org/officeDocument/2006/relationships" id="256" r:id="Rbe7146847ba24055"/>
    <p:sldId xmlns:r="http://schemas.openxmlformats.org/officeDocument/2006/relationships" id="257" r:id="R27092c334d9f489d"/>
    <p:sldId xmlns:r="http://schemas.openxmlformats.org/officeDocument/2006/relationships" id="258" r:id="R56901a36affe4d91"/>
    <p:sldId xmlns:r="http://schemas.openxmlformats.org/officeDocument/2006/relationships" id="259" r:id="R963750166913481b"/>
    <p:sldId xmlns:r="http://schemas.openxmlformats.org/officeDocument/2006/relationships" id="260" r:id="R5dd1be58611a4adf"/>
    <p:sldId xmlns:r="http://schemas.openxmlformats.org/officeDocument/2006/relationships" id="261" r:id="Refdc1ae710e3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3c61df7ec478a" /><Relationship Type="http://schemas.openxmlformats.org/officeDocument/2006/relationships/slide" Target="/ppt/slides/slide1.xml" Id="Rbe7146847ba24055" /><Relationship Type="http://schemas.openxmlformats.org/officeDocument/2006/relationships/slide" Target="/ppt/slides/slide2.xml" Id="R27092c334d9f489d" /><Relationship Type="http://schemas.openxmlformats.org/officeDocument/2006/relationships/slide" Target="/ppt/slides/slide3.xml" Id="R56901a36affe4d91" /><Relationship Type="http://schemas.openxmlformats.org/officeDocument/2006/relationships/slide" Target="/ppt/slides/slide4.xml" Id="R963750166913481b" /><Relationship Type="http://schemas.openxmlformats.org/officeDocument/2006/relationships/slide" Target="/ppt/slides/slide5.xml" Id="R5dd1be58611a4adf" /><Relationship Type="http://schemas.openxmlformats.org/officeDocument/2006/relationships/slide" Target="/ppt/slides/slide6.xml" Id="Refdc1ae710e3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2eb96d6a0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5d332477425d" /><Relationship Type="http://schemas.openxmlformats.org/officeDocument/2006/relationships/theme" Target="/ppt/slideMasters/theme/theme1.xml" Id="Rdeb7bb118752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05d332477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35938abc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4c4466f5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f64fbf2f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e83b1eff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bc1a929d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e4071612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