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5e7b8bc399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335b5ff674e14"/>
  </p:sldMasterIdLst>
  <p:sldIdLst>
    <p:sldId xmlns:r="http://schemas.openxmlformats.org/officeDocument/2006/relationships" id="256" r:id="Rb8e87bab992f426f"/>
    <p:sldId xmlns:r="http://schemas.openxmlformats.org/officeDocument/2006/relationships" id="257" r:id="Rfa8695037ec74da0"/>
    <p:sldId xmlns:r="http://schemas.openxmlformats.org/officeDocument/2006/relationships" id="258" r:id="Re11669eed5704531"/>
    <p:sldId xmlns:r="http://schemas.openxmlformats.org/officeDocument/2006/relationships" id="259" r:id="R288ee2e1d3ed4b06"/>
    <p:sldId xmlns:r="http://schemas.openxmlformats.org/officeDocument/2006/relationships" id="260" r:id="R4d8ce91fc6d94c10"/>
    <p:sldId xmlns:r="http://schemas.openxmlformats.org/officeDocument/2006/relationships" id="261" r:id="Rdcff64013274495e"/>
    <p:sldId xmlns:r="http://schemas.openxmlformats.org/officeDocument/2006/relationships" id="262" r:id="R53b52c72c99d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335b5ff674e14" /><Relationship Type="http://schemas.openxmlformats.org/officeDocument/2006/relationships/slide" Target="/ppt/slides/slide1.xml" Id="Rb8e87bab992f426f" /><Relationship Type="http://schemas.openxmlformats.org/officeDocument/2006/relationships/slide" Target="/ppt/slides/slide2.xml" Id="Rfa8695037ec74da0" /><Relationship Type="http://schemas.openxmlformats.org/officeDocument/2006/relationships/slide" Target="/ppt/slides/slide3.xml" Id="Re11669eed5704531" /><Relationship Type="http://schemas.openxmlformats.org/officeDocument/2006/relationships/slide" Target="/ppt/slides/slide4.xml" Id="R288ee2e1d3ed4b06" /><Relationship Type="http://schemas.openxmlformats.org/officeDocument/2006/relationships/slide" Target="/ppt/slides/slide5.xml" Id="R4d8ce91fc6d94c10" /><Relationship Type="http://schemas.openxmlformats.org/officeDocument/2006/relationships/slide" Target="/ppt/slides/slide6.xml" Id="Rdcff64013274495e" /><Relationship Type="http://schemas.openxmlformats.org/officeDocument/2006/relationships/slide" Target="/ppt/slides/slide7.xml" Id="R53b52c72c99d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383733fa54c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bfcaa7d474ce9" /><Relationship Type="http://schemas.openxmlformats.org/officeDocument/2006/relationships/theme" Target="/ppt/slideMasters/theme/theme1.xml" Id="Redd4be5d15554e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bfcaa7d474c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95b7eb23446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adf13d05b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a216b09aa44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5d64368044e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e014a25aa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816c4e35f4b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36e65ccd3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A-INTERIØR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A-INTERIØR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22 442 723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−1 342 854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10 680 624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VITKUS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Ranviksvingen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920 190 413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