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55d253ba649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e31e5bad94ed3"/>
  </p:sldMasterIdLst>
  <p:sldIdLst>
    <p:sldId xmlns:r="http://schemas.openxmlformats.org/officeDocument/2006/relationships" id="256" r:id="R616689574f23498f"/>
    <p:sldId xmlns:r="http://schemas.openxmlformats.org/officeDocument/2006/relationships" id="257" r:id="R427b5d37937b44cf"/>
    <p:sldId xmlns:r="http://schemas.openxmlformats.org/officeDocument/2006/relationships" id="258" r:id="Rcb55f30a75ff4267"/>
    <p:sldId xmlns:r="http://schemas.openxmlformats.org/officeDocument/2006/relationships" id="259" r:id="R2f4154a62178488c"/>
    <p:sldId xmlns:r="http://schemas.openxmlformats.org/officeDocument/2006/relationships" id="260" r:id="R8f5dbba2eaef41dc"/>
    <p:sldId xmlns:r="http://schemas.openxmlformats.org/officeDocument/2006/relationships" id="261" r:id="R929b970be71c46fa"/>
    <p:sldId xmlns:r="http://schemas.openxmlformats.org/officeDocument/2006/relationships" id="262" r:id="R7e6a231b8f0f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e31e5bad94ed3" /><Relationship Type="http://schemas.openxmlformats.org/officeDocument/2006/relationships/slide" Target="/ppt/slides/slide1.xml" Id="R616689574f23498f" /><Relationship Type="http://schemas.openxmlformats.org/officeDocument/2006/relationships/slide" Target="/ppt/slides/slide2.xml" Id="R427b5d37937b44cf" /><Relationship Type="http://schemas.openxmlformats.org/officeDocument/2006/relationships/slide" Target="/ppt/slides/slide3.xml" Id="Rcb55f30a75ff4267" /><Relationship Type="http://schemas.openxmlformats.org/officeDocument/2006/relationships/slide" Target="/ppt/slides/slide4.xml" Id="R2f4154a62178488c" /><Relationship Type="http://schemas.openxmlformats.org/officeDocument/2006/relationships/slide" Target="/ppt/slides/slide5.xml" Id="R8f5dbba2eaef41dc" /><Relationship Type="http://schemas.openxmlformats.org/officeDocument/2006/relationships/slide" Target="/ppt/slides/slide6.xml" Id="R929b970be71c46fa" /><Relationship Type="http://schemas.openxmlformats.org/officeDocument/2006/relationships/slide" Target="/ppt/slides/slide7.xml" Id="R7e6a231b8f0f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d9197cb3e43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44ada065482b" /><Relationship Type="http://schemas.openxmlformats.org/officeDocument/2006/relationships/theme" Target="/ppt/slideMasters/theme/theme1.xml" Id="R390bbc38035f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c144ada06548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0c2fb12044f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94b362833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98f56d14b4f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998f34f1e47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123bda359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9038e6a4b45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512d39336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INREGNICO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INREGNICO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INREGNICO AS ble etablert [år] og holder til i Etnedal.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INREGNICO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INREGNICO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INREGNICO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424 342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3 811 197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5 398 477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INREGNICO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HAGASETH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INREGNICO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Etnedalsvegen 1441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2890 Etnedal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920 194 532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INREGNICO AS</a:t>
            </a:r>
          </a:p>
        </p:txBody>
      </p:sp>
    </p:spTree>
  </p:cSld>
  <p:clrMapOvr>
    <a:masterClrMapping xmlns:a="http://schemas.openxmlformats.org/drawingml/2006/main"/>
  </p:clrMapOvr>
</p:sld>
</file>