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16c2ca7ac544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d866c29c3f4201"/>
  </p:sldMasterIdLst>
  <p:sldIdLst>
    <p:sldId xmlns:r="http://schemas.openxmlformats.org/officeDocument/2006/relationships" id="256" r:id="R09dbb3bc42ef420c"/>
    <p:sldId xmlns:r="http://schemas.openxmlformats.org/officeDocument/2006/relationships" id="257" r:id="R146bb46713f54b1d"/>
    <p:sldId xmlns:r="http://schemas.openxmlformats.org/officeDocument/2006/relationships" id="258" r:id="R32c69081f6cf4e76"/>
    <p:sldId xmlns:r="http://schemas.openxmlformats.org/officeDocument/2006/relationships" id="259" r:id="R8612942032d44940"/>
    <p:sldId xmlns:r="http://schemas.openxmlformats.org/officeDocument/2006/relationships" id="260" r:id="R532909310bd24494"/>
    <p:sldId xmlns:r="http://schemas.openxmlformats.org/officeDocument/2006/relationships" id="261" r:id="Redd2fb8d4fa149bf"/>
    <p:sldId xmlns:r="http://schemas.openxmlformats.org/officeDocument/2006/relationships" id="262" r:id="R9a06f25581dd41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d866c29c3f4201" /><Relationship Type="http://schemas.openxmlformats.org/officeDocument/2006/relationships/slide" Target="/ppt/slides/slide1.xml" Id="R09dbb3bc42ef420c" /><Relationship Type="http://schemas.openxmlformats.org/officeDocument/2006/relationships/slide" Target="/ppt/slides/slide2.xml" Id="R146bb46713f54b1d" /><Relationship Type="http://schemas.openxmlformats.org/officeDocument/2006/relationships/slide" Target="/ppt/slides/slide3.xml" Id="R32c69081f6cf4e76" /><Relationship Type="http://schemas.openxmlformats.org/officeDocument/2006/relationships/slide" Target="/ppt/slides/slide4.xml" Id="R8612942032d44940" /><Relationship Type="http://schemas.openxmlformats.org/officeDocument/2006/relationships/slide" Target="/ppt/slides/slide5.xml" Id="R532909310bd24494" /><Relationship Type="http://schemas.openxmlformats.org/officeDocument/2006/relationships/slide" Target="/ppt/slides/slide6.xml" Id="Redd2fb8d4fa149bf" /><Relationship Type="http://schemas.openxmlformats.org/officeDocument/2006/relationships/slide" Target="/ppt/slides/slide7.xml" Id="R9a06f25581dd41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39ae4722940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bcfa135d14b78" /><Relationship Type="http://schemas.openxmlformats.org/officeDocument/2006/relationships/theme" Target="/ppt/slideMasters/theme/theme1.xml" Id="R4d4e6d42652e4b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dbcfa135d14b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6f9f9091041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8abbe98af4f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6fac82b8d42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0693e530c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27e708c204f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f7046ac7f46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2d9b8b3034f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JFS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JFS HOLDING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6 865 002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14 468 383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FASTE STRØMMEVOLD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Ol-Klemmetsaveien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920 194 583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JFS HOLDING AS</a:t>
            </a:r>
          </a:p>
        </p:txBody>
      </p:sp>
    </p:spTree>
  </p:cSld>
  <p:clrMapOvr>
    <a:masterClrMapping xmlns:a="http://schemas.openxmlformats.org/drawingml/2006/main"/>
  </p:clrMapOvr>
</p:sld>
</file>