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95c503751549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27acc669e0436f"/>
  </p:sldMasterIdLst>
  <p:sldIdLst>
    <p:sldId xmlns:r="http://schemas.openxmlformats.org/officeDocument/2006/relationships" id="256" r:id="Reca50fffbcd24a7a"/>
    <p:sldId xmlns:r="http://schemas.openxmlformats.org/officeDocument/2006/relationships" id="257" r:id="R526e2f0b0b4f4784"/>
    <p:sldId xmlns:r="http://schemas.openxmlformats.org/officeDocument/2006/relationships" id="258" r:id="R5b44407cf1904c2e"/>
    <p:sldId xmlns:r="http://schemas.openxmlformats.org/officeDocument/2006/relationships" id="259" r:id="R382cd55b8f0748dc"/>
    <p:sldId xmlns:r="http://schemas.openxmlformats.org/officeDocument/2006/relationships" id="260" r:id="R396f9d9fac674f92"/>
    <p:sldId xmlns:r="http://schemas.openxmlformats.org/officeDocument/2006/relationships" id="261" r:id="Rea80e8f9da0e49c7"/>
    <p:sldId xmlns:r="http://schemas.openxmlformats.org/officeDocument/2006/relationships" id="262" r:id="Rae5a49b2683144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27acc669e0436f" /><Relationship Type="http://schemas.openxmlformats.org/officeDocument/2006/relationships/slide" Target="/ppt/slides/slide1.xml" Id="Reca50fffbcd24a7a" /><Relationship Type="http://schemas.openxmlformats.org/officeDocument/2006/relationships/slide" Target="/ppt/slides/slide2.xml" Id="R526e2f0b0b4f4784" /><Relationship Type="http://schemas.openxmlformats.org/officeDocument/2006/relationships/slide" Target="/ppt/slides/slide3.xml" Id="R5b44407cf1904c2e" /><Relationship Type="http://schemas.openxmlformats.org/officeDocument/2006/relationships/slide" Target="/ppt/slides/slide4.xml" Id="R382cd55b8f0748dc" /><Relationship Type="http://schemas.openxmlformats.org/officeDocument/2006/relationships/slide" Target="/ppt/slides/slide5.xml" Id="R396f9d9fac674f92" /><Relationship Type="http://schemas.openxmlformats.org/officeDocument/2006/relationships/slide" Target="/ppt/slides/slide6.xml" Id="Rea80e8f9da0e49c7" /><Relationship Type="http://schemas.openxmlformats.org/officeDocument/2006/relationships/slide" Target="/ppt/slides/slide7.xml" Id="Rae5a49b2683144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9982eddfec43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6d810f90b42c8" /><Relationship Type="http://schemas.openxmlformats.org/officeDocument/2006/relationships/theme" Target="/ppt/slideMasters/theme/theme1.xml" Id="R1371420ed75d49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c6d810f90b42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9230ec79b41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454cb3ad94e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4cdae200149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d21d6a39849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effcad3394f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293e452bb4e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f2665126547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JB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 INVESTMENTS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11 731 265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35 878 987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36 243 909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ANDREAS FROST TRAAHOLT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Skiparviklia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920 198 511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INVESTMENTS AS</a:t>
            </a:r>
          </a:p>
        </p:txBody>
      </p:sp>
    </p:spTree>
  </p:cSld>
  <p:clrMapOvr>
    <a:masterClrMapping xmlns:a="http://schemas.openxmlformats.org/drawingml/2006/main"/>
  </p:clrMapOvr>
</p:sld>
</file>