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c5441557504b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f2b610a23f4295"/>
  </p:sldMasterIdLst>
  <p:sldIdLst>
    <p:sldId xmlns:r="http://schemas.openxmlformats.org/officeDocument/2006/relationships" id="256" r:id="R4846f9b253fc481c"/>
    <p:sldId xmlns:r="http://schemas.openxmlformats.org/officeDocument/2006/relationships" id="257" r:id="R99b3a55f02824e42"/>
    <p:sldId xmlns:r="http://schemas.openxmlformats.org/officeDocument/2006/relationships" id="258" r:id="R253e389eb599495a"/>
    <p:sldId xmlns:r="http://schemas.openxmlformats.org/officeDocument/2006/relationships" id="259" r:id="R80f5a70f54c44393"/>
    <p:sldId xmlns:r="http://schemas.openxmlformats.org/officeDocument/2006/relationships" id="260" r:id="R720750867b6c416e"/>
    <p:sldId xmlns:r="http://schemas.openxmlformats.org/officeDocument/2006/relationships" id="261" r:id="R9b345ec196724186"/>
    <p:sldId xmlns:r="http://schemas.openxmlformats.org/officeDocument/2006/relationships" id="262" r:id="R3095855ff28d45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2b610a23f4295" /><Relationship Type="http://schemas.openxmlformats.org/officeDocument/2006/relationships/slide" Target="/ppt/slides/slide1.xml" Id="R4846f9b253fc481c" /><Relationship Type="http://schemas.openxmlformats.org/officeDocument/2006/relationships/slide" Target="/ppt/slides/slide2.xml" Id="R99b3a55f02824e42" /><Relationship Type="http://schemas.openxmlformats.org/officeDocument/2006/relationships/slide" Target="/ppt/slides/slide3.xml" Id="R253e389eb599495a" /><Relationship Type="http://schemas.openxmlformats.org/officeDocument/2006/relationships/slide" Target="/ppt/slides/slide4.xml" Id="R80f5a70f54c44393" /><Relationship Type="http://schemas.openxmlformats.org/officeDocument/2006/relationships/slide" Target="/ppt/slides/slide5.xml" Id="R720750867b6c416e" /><Relationship Type="http://schemas.openxmlformats.org/officeDocument/2006/relationships/slide" Target="/ppt/slides/slide6.xml" Id="R9b345ec196724186" /><Relationship Type="http://schemas.openxmlformats.org/officeDocument/2006/relationships/slide" Target="/ppt/slides/slide7.xml" Id="R3095855ff28d45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b6d131b9d45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d677339354aa0" /><Relationship Type="http://schemas.openxmlformats.org/officeDocument/2006/relationships/theme" Target="/ppt/slideMasters/theme/theme1.xml" Id="R124fda0a2a6b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3d677339354a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88955374846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920d322ac48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97a925a0249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74e5047ec41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cda82c33b49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7fb748dd64e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f8ab59bc94d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GOT HOLDING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−368 659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101 877 701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102 086 234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GLASTAD CAPITAL AS  –  48,8 %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HÜBERT AS  –  48,8 %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VIGMOSTAD INVEST AS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ØKR INNVEST AS  –  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GLOBAL OCEAN TECHNOLOGY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MARNA INVEST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Gismerøyveien 227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920 205 143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GOT HOLDING AS</a:t>
            </a:r>
          </a:p>
        </p:txBody>
      </p:sp>
    </p:spTree>
  </p:cSld>
  <p:clrMapOvr>
    <a:masterClrMapping xmlns:a="http://schemas.openxmlformats.org/drawingml/2006/main"/>
  </p:clrMapOvr>
</p:sld>
</file>