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101e57585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1d5eb92fc4875"/>
  </p:sldMasterIdLst>
  <p:sldIdLst>
    <p:sldId xmlns:r="http://schemas.openxmlformats.org/officeDocument/2006/relationships" id="256" r:id="Rd522511995974108"/>
    <p:sldId xmlns:r="http://schemas.openxmlformats.org/officeDocument/2006/relationships" id="257" r:id="Re452356522774732"/>
    <p:sldId xmlns:r="http://schemas.openxmlformats.org/officeDocument/2006/relationships" id="258" r:id="Rbad429d4915043d8"/>
    <p:sldId xmlns:r="http://schemas.openxmlformats.org/officeDocument/2006/relationships" id="259" r:id="R0089efb90c6449d2"/>
    <p:sldId xmlns:r="http://schemas.openxmlformats.org/officeDocument/2006/relationships" id="260" r:id="Rae05b3c56633410b"/>
    <p:sldId xmlns:r="http://schemas.openxmlformats.org/officeDocument/2006/relationships" id="261" r:id="R22bda100276c49be"/>
    <p:sldId xmlns:r="http://schemas.openxmlformats.org/officeDocument/2006/relationships" id="262" r:id="R036b7ef3c0ee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1d5eb92fc4875" /><Relationship Type="http://schemas.openxmlformats.org/officeDocument/2006/relationships/slide" Target="/ppt/slides/slide1.xml" Id="Rd522511995974108" /><Relationship Type="http://schemas.openxmlformats.org/officeDocument/2006/relationships/slide" Target="/ppt/slides/slide2.xml" Id="Re452356522774732" /><Relationship Type="http://schemas.openxmlformats.org/officeDocument/2006/relationships/slide" Target="/ppt/slides/slide3.xml" Id="Rbad429d4915043d8" /><Relationship Type="http://schemas.openxmlformats.org/officeDocument/2006/relationships/slide" Target="/ppt/slides/slide4.xml" Id="R0089efb90c6449d2" /><Relationship Type="http://schemas.openxmlformats.org/officeDocument/2006/relationships/slide" Target="/ppt/slides/slide5.xml" Id="Rae05b3c56633410b" /><Relationship Type="http://schemas.openxmlformats.org/officeDocument/2006/relationships/slide" Target="/ppt/slides/slide6.xml" Id="R22bda100276c49be" /><Relationship Type="http://schemas.openxmlformats.org/officeDocument/2006/relationships/slide" Target="/ppt/slides/slide7.xml" Id="R036b7ef3c0ee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377f67f1c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504df51e492f" /><Relationship Type="http://schemas.openxmlformats.org/officeDocument/2006/relationships/theme" Target="/ppt/slideMasters/theme/theme1.xml" Id="R530ed15577de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2504df51e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3b9e37be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12d3fb67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9da185401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70b3213dc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2156f2d7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198099f3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8223b700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