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1a101291414441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a659d978f3c4de8"/>
  </p:sldMasterIdLst>
  <p:sldIdLst>
    <p:sldId xmlns:r="http://schemas.openxmlformats.org/officeDocument/2006/relationships" id="256" r:id="Rc63af29c54494263"/>
    <p:sldId xmlns:r="http://schemas.openxmlformats.org/officeDocument/2006/relationships" id="257" r:id="Re144440fc7344ac6"/>
    <p:sldId xmlns:r="http://schemas.openxmlformats.org/officeDocument/2006/relationships" id="258" r:id="R65bc1a7589c9415e"/>
    <p:sldId xmlns:r="http://schemas.openxmlformats.org/officeDocument/2006/relationships" id="259" r:id="R88f5d4a69e0d495b"/>
    <p:sldId xmlns:r="http://schemas.openxmlformats.org/officeDocument/2006/relationships" id="260" r:id="R9318f415c18040ed"/>
    <p:sldId xmlns:r="http://schemas.openxmlformats.org/officeDocument/2006/relationships" id="261" r:id="Re72e2a769ecc4cd9"/>
    <p:sldId xmlns:r="http://schemas.openxmlformats.org/officeDocument/2006/relationships" id="262" r:id="R8b03fa302e8c4ab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659d978f3c4de8" /><Relationship Type="http://schemas.openxmlformats.org/officeDocument/2006/relationships/slide" Target="/ppt/slides/slide1.xml" Id="Rc63af29c54494263" /><Relationship Type="http://schemas.openxmlformats.org/officeDocument/2006/relationships/slide" Target="/ppt/slides/slide2.xml" Id="Re144440fc7344ac6" /><Relationship Type="http://schemas.openxmlformats.org/officeDocument/2006/relationships/slide" Target="/ppt/slides/slide3.xml" Id="R65bc1a7589c9415e" /><Relationship Type="http://schemas.openxmlformats.org/officeDocument/2006/relationships/slide" Target="/ppt/slides/slide4.xml" Id="R88f5d4a69e0d495b" /><Relationship Type="http://schemas.openxmlformats.org/officeDocument/2006/relationships/slide" Target="/ppt/slides/slide5.xml" Id="R9318f415c18040ed" /><Relationship Type="http://schemas.openxmlformats.org/officeDocument/2006/relationships/slide" Target="/ppt/slides/slide6.xml" Id="Re72e2a769ecc4cd9" /><Relationship Type="http://schemas.openxmlformats.org/officeDocument/2006/relationships/slide" Target="/ppt/slides/slide7.xml" Id="R8b03fa302e8c4ab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80635fc4264f7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35ed1630ce4f7c" /><Relationship Type="http://schemas.openxmlformats.org/officeDocument/2006/relationships/theme" Target="/ppt/slideMasters/theme/theme1.xml" Id="R9d637c6d8e7a463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e35ed1630ce4f7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b2e69c0cc449d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6e3f799042489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66750284f240c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90507a85ce476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5b01cebb1a4a4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6eb4242ee9494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b097b0e7c6444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KJEVE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KJEVE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KJEVE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KJEVE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KJEVE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KJEVE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−9 198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427 371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2 591 765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2 591 765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KJEVE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KJEVE LASSE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KJEVE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Odins vei 6A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3216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920 208 649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KJEVE AS</a:t>
            </a:r>
          </a:p>
        </p:txBody>
      </p:sp>
    </p:spTree>
  </p:cSld>
  <p:clrMapOvr>
    <a:masterClrMapping xmlns:a="http://schemas.openxmlformats.org/drawingml/2006/main"/>
  </p:clrMapOvr>
</p:sld>
</file>