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cab189b3cc40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7906ed02a043e8"/>
  </p:sldMasterIdLst>
  <p:sldIdLst>
    <p:sldId xmlns:r="http://schemas.openxmlformats.org/officeDocument/2006/relationships" id="256" r:id="R41bc4fc0f74e4136"/>
    <p:sldId xmlns:r="http://schemas.openxmlformats.org/officeDocument/2006/relationships" id="257" r:id="R92c4ead507f24bff"/>
    <p:sldId xmlns:r="http://schemas.openxmlformats.org/officeDocument/2006/relationships" id="258" r:id="R201c46c0db86489f"/>
    <p:sldId xmlns:r="http://schemas.openxmlformats.org/officeDocument/2006/relationships" id="259" r:id="R6d3f28458b22462f"/>
    <p:sldId xmlns:r="http://schemas.openxmlformats.org/officeDocument/2006/relationships" id="260" r:id="R4a351cb586ff4637"/>
    <p:sldId xmlns:r="http://schemas.openxmlformats.org/officeDocument/2006/relationships" id="261" r:id="Rc569ac52ce744ee9"/>
    <p:sldId xmlns:r="http://schemas.openxmlformats.org/officeDocument/2006/relationships" id="262" r:id="R48603a0197ca4b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906ed02a043e8" /><Relationship Type="http://schemas.openxmlformats.org/officeDocument/2006/relationships/slide" Target="/ppt/slides/slide1.xml" Id="R41bc4fc0f74e4136" /><Relationship Type="http://schemas.openxmlformats.org/officeDocument/2006/relationships/slide" Target="/ppt/slides/slide2.xml" Id="R92c4ead507f24bff" /><Relationship Type="http://schemas.openxmlformats.org/officeDocument/2006/relationships/slide" Target="/ppt/slides/slide3.xml" Id="R201c46c0db86489f" /><Relationship Type="http://schemas.openxmlformats.org/officeDocument/2006/relationships/slide" Target="/ppt/slides/slide4.xml" Id="R6d3f28458b22462f" /><Relationship Type="http://schemas.openxmlformats.org/officeDocument/2006/relationships/slide" Target="/ppt/slides/slide5.xml" Id="R4a351cb586ff4637" /><Relationship Type="http://schemas.openxmlformats.org/officeDocument/2006/relationships/slide" Target="/ppt/slides/slide6.xml" Id="Rc569ac52ce744ee9" /><Relationship Type="http://schemas.openxmlformats.org/officeDocument/2006/relationships/slide" Target="/ppt/slides/slide7.xml" Id="R48603a0197ca4b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2d7f2ecfc4a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49f6cf77f4bbb" /><Relationship Type="http://schemas.openxmlformats.org/officeDocument/2006/relationships/theme" Target="/ppt/slideMasters/theme/theme1.xml" Id="R41165c5c7b8340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d49f6cf77f4b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dec40b68542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65e61d2884e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cf16b39ee45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3a97b19df48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083e070b04e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b2ee72da449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22606f4d24b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REV1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2 894 014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3 003 388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HAABETH MIKKEL ASKHEIM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Mikkel Haabeth, Arne Garborgs veg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920 209 459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