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cb3afc629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e3da6c42e4c4d"/>
  </p:sldMasterIdLst>
  <p:sldIdLst>
    <p:sldId xmlns:r="http://schemas.openxmlformats.org/officeDocument/2006/relationships" id="256" r:id="Rffb9016ae9c7468f"/>
    <p:sldId xmlns:r="http://schemas.openxmlformats.org/officeDocument/2006/relationships" id="257" r:id="R2244b883a24948b3"/>
    <p:sldId xmlns:r="http://schemas.openxmlformats.org/officeDocument/2006/relationships" id="258" r:id="R5e5918a87dbb4c00"/>
    <p:sldId xmlns:r="http://schemas.openxmlformats.org/officeDocument/2006/relationships" id="259" r:id="Rd6b9d7e138eb4277"/>
    <p:sldId xmlns:r="http://schemas.openxmlformats.org/officeDocument/2006/relationships" id="260" r:id="Reaa4d83b825e48ad"/>
    <p:sldId xmlns:r="http://schemas.openxmlformats.org/officeDocument/2006/relationships" id="261" r:id="R6bdd028efdac4ced"/>
    <p:sldId xmlns:r="http://schemas.openxmlformats.org/officeDocument/2006/relationships" id="262" r:id="R1fa64a558ece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e3da6c42e4c4d" /><Relationship Type="http://schemas.openxmlformats.org/officeDocument/2006/relationships/slide" Target="/ppt/slides/slide1.xml" Id="Rffb9016ae9c7468f" /><Relationship Type="http://schemas.openxmlformats.org/officeDocument/2006/relationships/slide" Target="/ppt/slides/slide2.xml" Id="R2244b883a24948b3" /><Relationship Type="http://schemas.openxmlformats.org/officeDocument/2006/relationships/slide" Target="/ppt/slides/slide3.xml" Id="R5e5918a87dbb4c00" /><Relationship Type="http://schemas.openxmlformats.org/officeDocument/2006/relationships/slide" Target="/ppt/slides/slide4.xml" Id="Rd6b9d7e138eb4277" /><Relationship Type="http://schemas.openxmlformats.org/officeDocument/2006/relationships/slide" Target="/ppt/slides/slide5.xml" Id="Reaa4d83b825e48ad" /><Relationship Type="http://schemas.openxmlformats.org/officeDocument/2006/relationships/slide" Target="/ppt/slides/slide6.xml" Id="R6bdd028efdac4ced" /><Relationship Type="http://schemas.openxmlformats.org/officeDocument/2006/relationships/slide" Target="/ppt/slides/slide7.xml" Id="R1fa64a558ece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c88f633a0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2ce841ad4ef4" /><Relationship Type="http://schemas.openxmlformats.org/officeDocument/2006/relationships/theme" Target="/ppt/slideMasters/theme/theme1.xml" Id="R6c3bd0499631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52ce841ad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93aa8c7f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2606b655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4db1a11b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b9dc6235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fff36abf7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2aa67cd8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7e655b58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AVFALL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AVFALL &amp; MILJØ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−1 026 083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−1 086 366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4 484 218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MORTEN DALE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AVFALL &amp; MILJØ AS</a:t>
            </a:r>
          </a:p>
        </p:txBody>
      </p:sp>
    </p:spTree>
  </p:cSld>
  <p:clrMapOvr>
    <a:masterClrMapping xmlns:a="http://schemas.openxmlformats.org/drawingml/2006/main"/>
  </p:clrMapOvr>
</p:sld>
</file>