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9a50de4e9d45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a1425472614390"/>
  </p:sldMasterIdLst>
  <p:sldIdLst>
    <p:sldId xmlns:r="http://schemas.openxmlformats.org/officeDocument/2006/relationships" id="256" r:id="R72ad3d6e84a54bc1"/>
    <p:sldId xmlns:r="http://schemas.openxmlformats.org/officeDocument/2006/relationships" id="257" r:id="R6c107f9267754536"/>
    <p:sldId xmlns:r="http://schemas.openxmlformats.org/officeDocument/2006/relationships" id="258" r:id="R163200bddc5c4e94"/>
    <p:sldId xmlns:r="http://schemas.openxmlformats.org/officeDocument/2006/relationships" id="259" r:id="R15fb5edda8a14ad9"/>
    <p:sldId xmlns:r="http://schemas.openxmlformats.org/officeDocument/2006/relationships" id="260" r:id="R7f21457528a2431e"/>
    <p:sldId xmlns:r="http://schemas.openxmlformats.org/officeDocument/2006/relationships" id="261" r:id="R361a2f7e126d451c"/>
    <p:sldId xmlns:r="http://schemas.openxmlformats.org/officeDocument/2006/relationships" id="262" r:id="Re1f766f9f4df4d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a1425472614390" /><Relationship Type="http://schemas.openxmlformats.org/officeDocument/2006/relationships/slide" Target="/ppt/slides/slide1.xml" Id="R72ad3d6e84a54bc1" /><Relationship Type="http://schemas.openxmlformats.org/officeDocument/2006/relationships/slide" Target="/ppt/slides/slide2.xml" Id="R6c107f9267754536" /><Relationship Type="http://schemas.openxmlformats.org/officeDocument/2006/relationships/slide" Target="/ppt/slides/slide3.xml" Id="R163200bddc5c4e94" /><Relationship Type="http://schemas.openxmlformats.org/officeDocument/2006/relationships/slide" Target="/ppt/slides/slide4.xml" Id="R15fb5edda8a14ad9" /><Relationship Type="http://schemas.openxmlformats.org/officeDocument/2006/relationships/slide" Target="/ppt/slides/slide5.xml" Id="R7f21457528a2431e" /><Relationship Type="http://schemas.openxmlformats.org/officeDocument/2006/relationships/slide" Target="/ppt/slides/slide6.xml" Id="R361a2f7e126d451c" /><Relationship Type="http://schemas.openxmlformats.org/officeDocument/2006/relationships/slide" Target="/ppt/slides/slide7.xml" Id="Re1f766f9f4df4d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714042fe5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5b700f3f04d8c" /><Relationship Type="http://schemas.openxmlformats.org/officeDocument/2006/relationships/theme" Target="/ppt/slideMasters/theme/theme1.xml" Id="R8c0eb4a07d8747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5b700f3f04d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51913414a4d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086b116144c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06fa6001149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6e33577ef48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96fc4945b4d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7e83adcf94c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d9c9e6d7440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MENNE HOLDING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MENNE HOLDING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26 903 163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1 193 529 250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1 194 088 671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MARYLEBONE HOLDING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MOREDUN HOLDING AS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HOLDING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920 211 208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 HOLDING 1 AS</a:t>
            </a:r>
          </a:p>
        </p:txBody>
      </p:sp>
    </p:spTree>
  </p:cSld>
  <p:clrMapOvr>
    <a:masterClrMapping xmlns:a="http://schemas.openxmlformats.org/drawingml/2006/main"/>
  </p:clrMapOvr>
</p:sld>
</file>