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ec17cea77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d11db6aa546fc"/>
  </p:sldMasterIdLst>
  <p:sldIdLst>
    <p:sldId xmlns:r="http://schemas.openxmlformats.org/officeDocument/2006/relationships" id="256" r:id="R61f4617e93d64342"/>
    <p:sldId xmlns:r="http://schemas.openxmlformats.org/officeDocument/2006/relationships" id="257" r:id="R624f65b83d34400a"/>
    <p:sldId xmlns:r="http://schemas.openxmlformats.org/officeDocument/2006/relationships" id="258" r:id="Rc5c77d998ba442ca"/>
    <p:sldId xmlns:r="http://schemas.openxmlformats.org/officeDocument/2006/relationships" id="259" r:id="Rcb8c47d6d6044629"/>
    <p:sldId xmlns:r="http://schemas.openxmlformats.org/officeDocument/2006/relationships" id="260" r:id="R54174cf31a7b4f0f"/>
    <p:sldId xmlns:r="http://schemas.openxmlformats.org/officeDocument/2006/relationships" id="261" r:id="Rebc694c308774619"/>
    <p:sldId xmlns:r="http://schemas.openxmlformats.org/officeDocument/2006/relationships" id="262" r:id="R893ec0452c2d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d11db6aa546fc" /><Relationship Type="http://schemas.openxmlformats.org/officeDocument/2006/relationships/slide" Target="/ppt/slides/slide1.xml" Id="R61f4617e93d64342" /><Relationship Type="http://schemas.openxmlformats.org/officeDocument/2006/relationships/slide" Target="/ppt/slides/slide2.xml" Id="R624f65b83d34400a" /><Relationship Type="http://schemas.openxmlformats.org/officeDocument/2006/relationships/slide" Target="/ppt/slides/slide3.xml" Id="Rc5c77d998ba442ca" /><Relationship Type="http://schemas.openxmlformats.org/officeDocument/2006/relationships/slide" Target="/ppt/slides/slide4.xml" Id="Rcb8c47d6d6044629" /><Relationship Type="http://schemas.openxmlformats.org/officeDocument/2006/relationships/slide" Target="/ppt/slides/slide5.xml" Id="R54174cf31a7b4f0f" /><Relationship Type="http://schemas.openxmlformats.org/officeDocument/2006/relationships/slide" Target="/ppt/slides/slide6.xml" Id="Rebc694c308774619" /><Relationship Type="http://schemas.openxmlformats.org/officeDocument/2006/relationships/slide" Target="/ppt/slides/slide7.xml" Id="R893ec0452c2d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1e2fd5974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e35114704a49" /><Relationship Type="http://schemas.openxmlformats.org/officeDocument/2006/relationships/theme" Target="/ppt/slideMasters/theme/theme1.xml" Id="R8c2ef478ec4c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6e3511470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19cf97d6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f13f5daa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de1bc80d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627dc382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cf204ef76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39d428bc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7b7c6614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SCHJØSUS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SCHJØSUS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 SCHJØNHAUG SUSRUD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HELÉN SCHJØNHAUG SUSRUD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920 216 285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SCHJØSUS INVEST AS</a:t>
            </a:r>
          </a:p>
        </p:txBody>
      </p:sp>
    </p:spTree>
  </p:cSld>
  <p:clrMapOvr>
    <a:masterClrMapping xmlns:a="http://schemas.openxmlformats.org/drawingml/2006/main"/>
  </p:clrMapOvr>
</p:sld>
</file>