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1bc2cb51b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41b4f12474d79"/>
  </p:sldMasterIdLst>
  <p:sldIdLst>
    <p:sldId xmlns:r="http://schemas.openxmlformats.org/officeDocument/2006/relationships" id="256" r:id="Rf400981cad2044c0"/>
    <p:sldId xmlns:r="http://schemas.openxmlformats.org/officeDocument/2006/relationships" id="257" r:id="R06bff8684b3b4412"/>
    <p:sldId xmlns:r="http://schemas.openxmlformats.org/officeDocument/2006/relationships" id="258" r:id="R7ee5d593fd364a9d"/>
    <p:sldId xmlns:r="http://schemas.openxmlformats.org/officeDocument/2006/relationships" id="259" r:id="R378b82c0b90a45f8"/>
    <p:sldId xmlns:r="http://schemas.openxmlformats.org/officeDocument/2006/relationships" id="260" r:id="R3ac162e1813a4702"/>
    <p:sldId xmlns:r="http://schemas.openxmlformats.org/officeDocument/2006/relationships" id="261" r:id="R819e5fd35aab4a62"/>
    <p:sldId xmlns:r="http://schemas.openxmlformats.org/officeDocument/2006/relationships" id="262" r:id="R3c02bf7823f6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1b4f12474d79" /><Relationship Type="http://schemas.openxmlformats.org/officeDocument/2006/relationships/slide" Target="/ppt/slides/slide1.xml" Id="Rf400981cad2044c0" /><Relationship Type="http://schemas.openxmlformats.org/officeDocument/2006/relationships/slide" Target="/ppt/slides/slide2.xml" Id="R06bff8684b3b4412" /><Relationship Type="http://schemas.openxmlformats.org/officeDocument/2006/relationships/slide" Target="/ppt/slides/slide3.xml" Id="R7ee5d593fd364a9d" /><Relationship Type="http://schemas.openxmlformats.org/officeDocument/2006/relationships/slide" Target="/ppt/slides/slide4.xml" Id="R378b82c0b90a45f8" /><Relationship Type="http://schemas.openxmlformats.org/officeDocument/2006/relationships/slide" Target="/ppt/slides/slide5.xml" Id="R3ac162e1813a4702" /><Relationship Type="http://schemas.openxmlformats.org/officeDocument/2006/relationships/slide" Target="/ppt/slides/slide6.xml" Id="R819e5fd35aab4a62" /><Relationship Type="http://schemas.openxmlformats.org/officeDocument/2006/relationships/slide" Target="/ppt/slides/slide7.xml" Id="R3c02bf7823f6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299f1d8d6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f76fe80f4848" /><Relationship Type="http://schemas.openxmlformats.org/officeDocument/2006/relationships/theme" Target="/ppt/slideMasters/theme/theme1.xml" Id="R926cdc411d61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5f76fe80f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c240e6d2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03200a895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79e859b9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0f089df2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95b9f6b6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d8714dbc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70525ee8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