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b3fc3bdcad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c822a7e6040e9"/>
  </p:sldMasterIdLst>
  <p:sldIdLst>
    <p:sldId xmlns:r="http://schemas.openxmlformats.org/officeDocument/2006/relationships" id="256" r:id="R14e4031d4e804a39"/>
    <p:sldId xmlns:r="http://schemas.openxmlformats.org/officeDocument/2006/relationships" id="257" r:id="R030cf95c673c45de"/>
    <p:sldId xmlns:r="http://schemas.openxmlformats.org/officeDocument/2006/relationships" id="258" r:id="Rde1d4f1634b34c07"/>
    <p:sldId xmlns:r="http://schemas.openxmlformats.org/officeDocument/2006/relationships" id="259" r:id="Rdec95a10932b4acd"/>
    <p:sldId xmlns:r="http://schemas.openxmlformats.org/officeDocument/2006/relationships" id="260" r:id="R7ad8c8406e8348b9"/>
    <p:sldId xmlns:r="http://schemas.openxmlformats.org/officeDocument/2006/relationships" id="261" r:id="R1cd433c696c44d4e"/>
    <p:sldId xmlns:r="http://schemas.openxmlformats.org/officeDocument/2006/relationships" id="262" r:id="Ra13d009b649c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c822a7e6040e9" /><Relationship Type="http://schemas.openxmlformats.org/officeDocument/2006/relationships/slide" Target="/ppt/slides/slide1.xml" Id="R14e4031d4e804a39" /><Relationship Type="http://schemas.openxmlformats.org/officeDocument/2006/relationships/slide" Target="/ppt/slides/slide2.xml" Id="R030cf95c673c45de" /><Relationship Type="http://schemas.openxmlformats.org/officeDocument/2006/relationships/slide" Target="/ppt/slides/slide3.xml" Id="Rde1d4f1634b34c07" /><Relationship Type="http://schemas.openxmlformats.org/officeDocument/2006/relationships/slide" Target="/ppt/slides/slide4.xml" Id="Rdec95a10932b4acd" /><Relationship Type="http://schemas.openxmlformats.org/officeDocument/2006/relationships/slide" Target="/ppt/slides/slide5.xml" Id="R7ad8c8406e8348b9" /><Relationship Type="http://schemas.openxmlformats.org/officeDocument/2006/relationships/slide" Target="/ppt/slides/slide6.xml" Id="R1cd433c696c44d4e" /><Relationship Type="http://schemas.openxmlformats.org/officeDocument/2006/relationships/slide" Target="/ppt/slides/slide7.xml" Id="Ra13d009b649c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aacf34d0549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59486b1e3437d" /><Relationship Type="http://schemas.openxmlformats.org/officeDocument/2006/relationships/theme" Target="/ppt/slideMasters/theme/theme1.xml" Id="R70c3f39b80ec47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659486b1e3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71f189e544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bccc96a8b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a685207ae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fab8cd9c7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8d096aaf94a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44109a0784e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6066aef4542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SØMLAUST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SØMLAUST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SØMLAUST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SØMLAUST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SØMLAUST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SØMLAUST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790 483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SØMLAUST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NORDTVEIT LISTAU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LISTAU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LISTAU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SØMLAUST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Brekkelia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920 220 126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SØMLAUST AS</a:t>
            </a:r>
          </a:p>
        </p:txBody>
      </p:sp>
    </p:spTree>
  </p:cSld>
  <p:clrMapOvr>
    <a:masterClrMapping xmlns:a="http://schemas.openxmlformats.org/drawingml/2006/main"/>
  </p:clrMapOvr>
</p:sld>
</file>