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8209ad1a2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ee6d1173f437c"/>
  </p:sldMasterIdLst>
  <p:sldIdLst>
    <p:sldId xmlns:r="http://schemas.openxmlformats.org/officeDocument/2006/relationships" id="256" r:id="R1fa6665ca2f44bb9"/>
    <p:sldId xmlns:r="http://schemas.openxmlformats.org/officeDocument/2006/relationships" id="257" r:id="Rc1cb890b1a8d4323"/>
    <p:sldId xmlns:r="http://schemas.openxmlformats.org/officeDocument/2006/relationships" id="258" r:id="R1f65aa8a0e244072"/>
    <p:sldId xmlns:r="http://schemas.openxmlformats.org/officeDocument/2006/relationships" id="259" r:id="R584533373b864a3f"/>
    <p:sldId xmlns:r="http://schemas.openxmlformats.org/officeDocument/2006/relationships" id="260" r:id="R2baea1e3c36a4cf2"/>
    <p:sldId xmlns:r="http://schemas.openxmlformats.org/officeDocument/2006/relationships" id="261" r:id="Reb3a44d40dbc4d88"/>
    <p:sldId xmlns:r="http://schemas.openxmlformats.org/officeDocument/2006/relationships" id="262" r:id="R3f5098ded839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ee6d1173f437c" /><Relationship Type="http://schemas.openxmlformats.org/officeDocument/2006/relationships/slide" Target="/ppt/slides/slide1.xml" Id="R1fa6665ca2f44bb9" /><Relationship Type="http://schemas.openxmlformats.org/officeDocument/2006/relationships/slide" Target="/ppt/slides/slide2.xml" Id="Rc1cb890b1a8d4323" /><Relationship Type="http://schemas.openxmlformats.org/officeDocument/2006/relationships/slide" Target="/ppt/slides/slide3.xml" Id="R1f65aa8a0e244072" /><Relationship Type="http://schemas.openxmlformats.org/officeDocument/2006/relationships/slide" Target="/ppt/slides/slide4.xml" Id="R584533373b864a3f" /><Relationship Type="http://schemas.openxmlformats.org/officeDocument/2006/relationships/slide" Target="/ppt/slides/slide5.xml" Id="R2baea1e3c36a4cf2" /><Relationship Type="http://schemas.openxmlformats.org/officeDocument/2006/relationships/slide" Target="/ppt/slides/slide6.xml" Id="Reb3a44d40dbc4d88" /><Relationship Type="http://schemas.openxmlformats.org/officeDocument/2006/relationships/slide" Target="/ppt/slides/slide7.xml" Id="R3f5098ded839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c3c9b9a39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cfecee404fd5" /><Relationship Type="http://schemas.openxmlformats.org/officeDocument/2006/relationships/theme" Target="/ppt/slideMasters/theme/theme1.xml" Id="R125e5bb8db15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7cfecee40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93695f980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8d51be76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531647e1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37b7c939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5499a9c1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fe2e3bd5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6ce8f9a5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INVEST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KASTOR INVEST HOLDING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920 225 268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