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72c29d382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e513073864fb5"/>
  </p:sldMasterIdLst>
  <p:sldIdLst>
    <p:sldId xmlns:r="http://schemas.openxmlformats.org/officeDocument/2006/relationships" id="256" r:id="Rd852f34ec67a4650"/>
    <p:sldId xmlns:r="http://schemas.openxmlformats.org/officeDocument/2006/relationships" id="257" r:id="R4b06a229f3024bfa"/>
    <p:sldId xmlns:r="http://schemas.openxmlformats.org/officeDocument/2006/relationships" id="258" r:id="Rb6c14cc84bc54ccd"/>
    <p:sldId xmlns:r="http://schemas.openxmlformats.org/officeDocument/2006/relationships" id="259" r:id="R610275226efe4ded"/>
    <p:sldId xmlns:r="http://schemas.openxmlformats.org/officeDocument/2006/relationships" id="260" r:id="Radbd15f5f2414eac"/>
    <p:sldId xmlns:r="http://schemas.openxmlformats.org/officeDocument/2006/relationships" id="261" r:id="R7acb77917fd64ebb"/>
    <p:sldId xmlns:r="http://schemas.openxmlformats.org/officeDocument/2006/relationships" id="262" r:id="Ra5e96287e3d444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e513073864fb5" /><Relationship Type="http://schemas.openxmlformats.org/officeDocument/2006/relationships/slide" Target="/ppt/slides/slide1.xml" Id="Rd852f34ec67a4650" /><Relationship Type="http://schemas.openxmlformats.org/officeDocument/2006/relationships/slide" Target="/ppt/slides/slide2.xml" Id="R4b06a229f3024bfa" /><Relationship Type="http://schemas.openxmlformats.org/officeDocument/2006/relationships/slide" Target="/ppt/slides/slide3.xml" Id="Rb6c14cc84bc54ccd" /><Relationship Type="http://schemas.openxmlformats.org/officeDocument/2006/relationships/slide" Target="/ppt/slides/slide4.xml" Id="R610275226efe4ded" /><Relationship Type="http://schemas.openxmlformats.org/officeDocument/2006/relationships/slide" Target="/ppt/slides/slide5.xml" Id="Radbd15f5f2414eac" /><Relationship Type="http://schemas.openxmlformats.org/officeDocument/2006/relationships/slide" Target="/ppt/slides/slide6.xml" Id="R7acb77917fd64ebb" /><Relationship Type="http://schemas.openxmlformats.org/officeDocument/2006/relationships/slide" Target="/ppt/slides/slide7.xml" Id="Ra5e96287e3d444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dadd26903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d1341904d4a44" /><Relationship Type="http://schemas.openxmlformats.org/officeDocument/2006/relationships/theme" Target="/ppt/slideMasters/theme/theme1.xml" Id="R939ec6e3a5a1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1d1341904d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8819928c6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80665cbc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f74d735b4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b880023314d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42e4b0fde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7b5b73344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ce3befdb4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LABRADOR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LABRADOR EIENDOM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56 681 639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11 053 456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33 129 931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LABRADOR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920 232 191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LABRADOR EIENDOM AS</a:t>
            </a:r>
          </a:p>
        </p:txBody>
      </p:sp>
    </p:spTree>
  </p:cSld>
  <p:clrMapOvr>
    <a:masterClrMapping xmlns:a="http://schemas.openxmlformats.org/drawingml/2006/main"/>
  </p:clrMapOvr>
</p:sld>
</file>