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53bdb8dc8d49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be9f405c1741d5"/>
  </p:sldMasterIdLst>
  <p:sldIdLst>
    <p:sldId xmlns:r="http://schemas.openxmlformats.org/officeDocument/2006/relationships" id="256" r:id="R6aa016b1eea74d49"/>
    <p:sldId xmlns:r="http://schemas.openxmlformats.org/officeDocument/2006/relationships" id="257" r:id="R2628431bf0eb4013"/>
    <p:sldId xmlns:r="http://schemas.openxmlformats.org/officeDocument/2006/relationships" id="258" r:id="R5ff0493b20ab4ae2"/>
    <p:sldId xmlns:r="http://schemas.openxmlformats.org/officeDocument/2006/relationships" id="259" r:id="Rdce955654a8d433e"/>
    <p:sldId xmlns:r="http://schemas.openxmlformats.org/officeDocument/2006/relationships" id="260" r:id="R6e762d41f6af4a2e"/>
    <p:sldId xmlns:r="http://schemas.openxmlformats.org/officeDocument/2006/relationships" id="261" r:id="R2da15199860649b0"/>
    <p:sldId xmlns:r="http://schemas.openxmlformats.org/officeDocument/2006/relationships" id="262" r:id="R2db888a13a664d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be9f405c1741d5" /><Relationship Type="http://schemas.openxmlformats.org/officeDocument/2006/relationships/slide" Target="/ppt/slides/slide1.xml" Id="R6aa016b1eea74d49" /><Relationship Type="http://schemas.openxmlformats.org/officeDocument/2006/relationships/slide" Target="/ppt/slides/slide2.xml" Id="R2628431bf0eb4013" /><Relationship Type="http://schemas.openxmlformats.org/officeDocument/2006/relationships/slide" Target="/ppt/slides/slide3.xml" Id="R5ff0493b20ab4ae2" /><Relationship Type="http://schemas.openxmlformats.org/officeDocument/2006/relationships/slide" Target="/ppt/slides/slide4.xml" Id="Rdce955654a8d433e" /><Relationship Type="http://schemas.openxmlformats.org/officeDocument/2006/relationships/slide" Target="/ppt/slides/slide5.xml" Id="R6e762d41f6af4a2e" /><Relationship Type="http://schemas.openxmlformats.org/officeDocument/2006/relationships/slide" Target="/ppt/slides/slide6.xml" Id="R2da15199860649b0" /><Relationship Type="http://schemas.openxmlformats.org/officeDocument/2006/relationships/slide" Target="/ppt/slides/slide7.xml" Id="R2db888a13a664d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52a6c8cb645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c65c8a920446a" /><Relationship Type="http://schemas.openxmlformats.org/officeDocument/2006/relationships/theme" Target="/ppt/slideMasters/theme/theme1.xml" Id="R2f3c5753211d43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2c65c8a92044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4c8a2c08649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7067c4a9a4a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05e8e1a8841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63a07f27045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236fa1f344b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0c247321145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309bdba0940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GRØNLAND 16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16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GRØNLAND 16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16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16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16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−435 551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−6 671 023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7 129 244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95 585 845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16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EIENDOMSSENTER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16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Grenseveien 73D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920 234 151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GRØNLAND 16 AS</a:t>
            </a:r>
          </a:p>
        </p:txBody>
      </p:sp>
    </p:spTree>
  </p:cSld>
  <p:clrMapOvr>
    <a:masterClrMapping xmlns:a="http://schemas.openxmlformats.org/drawingml/2006/main"/>
  </p:clrMapOvr>
</p:sld>
</file>