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55497f98b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ecb12e2384233"/>
  </p:sldMasterIdLst>
  <p:sldIdLst>
    <p:sldId xmlns:r="http://schemas.openxmlformats.org/officeDocument/2006/relationships" id="256" r:id="Rcd90f9c17c584a09"/>
    <p:sldId xmlns:r="http://schemas.openxmlformats.org/officeDocument/2006/relationships" id="257" r:id="Ra3561ef5c5e94c80"/>
    <p:sldId xmlns:r="http://schemas.openxmlformats.org/officeDocument/2006/relationships" id="258" r:id="R6dde867019e14a7f"/>
    <p:sldId xmlns:r="http://schemas.openxmlformats.org/officeDocument/2006/relationships" id="259" r:id="Re2e8fc6fc6dc492f"/>
    <p:sldId xmlns:r="http://schemas.openxmlformats.org/officeDocument/2006/relationships" id="260" r:id="Rffaa2bd0a3d9471a"/>
    <p:sldId xmlns:r="http://schemas.openxmlformats.org/officeDocument/2006/relationships" id="261" r:id="Ra835d7f943b04e1c"/>
    <p:sldId xmlns:r="http://schemas.openxmlformats.org/officeDocument/2006/relationships" id="262" r:id="Rd8ffdcf681b9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ecb12e2384233" /><Relationship Type="http://schemas.openxmlformats.org/officeDocument/2006/relationships/slide" Target="/ppt/slides/slide1.xml" Id="Rcd90f9c17c584a09" /><Relationship Type="http://schemas.openxmlformats.org/officeDocument/2006/relationships/slide" Target="/ppt/slides/slide2.xml" Id="Ra3561ef5c5e94c80" /><Relationship Type="http://schemas.openxmlformats.org/officeDocument/2006/relationships/slide" Target="/ppt/slides/slide3.xml" Id="R6dde867019e14a7f" /><Relationship Type="http://schemas.openxmlformats.org/officeDocument/2006/relationships/slide" Target="/ppt/slides/slide4.xml" Id="Re2e8fc6fc6dc492f" /><Relationship Type="http://schemas.openxmlformats.org/officeDocument/2006/relationships/slide" Target="/ppt/slides/slide5.xml" Id="Rffaa2bd0a3d9471a" /><Relationship Type="http://schemas.openxmlformats.org/officeDocument/2006/relationships/slide" Target="/ppt/slides/slide6.xml" Id="Ra835d7f943b04e1c" /><Relationship Type="http://schemas.openxmlformats.org/officeDocument/2006/relationships/slide" Target="/ppt/slides/slide7.xml" Id="Rd8ffdcf681b9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2077da05c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326c6018f48b8" /><Relationship Type="http://schemas.openxmlformats.org/officeDocument/2006/relationships/theme" Target="/ppt/slideMasters/theme/theme1.xml" Id="Ra9b4a44407a8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326c6018f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45f6e994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81e170043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049b93d98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c46c11935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fb8d78fbc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fad1c5df0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b2d1c8b0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SØRHAUG LYFORD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BROBERG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Hattemakerlia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kjersti@statera.as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920 234 720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