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e1f2d4d8d440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4a0f41c96c49b2"/>
  </p:sldMasterIdLst>
  <p:sldIdLst>
    <p:sldId xmlns:r="http://schemas.openxmlformats.org/officeDocument/2006/relationships" id="256" r:id="Ra5c8b579d790458d"/>
    <p:sldId xmlns:r="http://schemas.openxmlformats.org/officeDocument/2006/relationships" id="257" r:id="Ra8e0f9d991894f86"/>
    <p:sldId xmlns:r="http://schemas.openxmlformats.org/officeDocument/2006/relationships" id="258" r:id="R1efae05d455c4ebb"/>
    <p:sldId xmlns:r="http://schemas.openxmlformats.org/officeDocument/2006/relationships" id="259" r:id="R29bac138484647b4"/>
    <p:sldId xmlns:r="http://schemas.openxmlformats.org/officeDocument/2006/relationships" id="260" r:id="R73b33f8a797b4d69"/>
    <p:sldId xmlns:r="http://schemas.openxmlformats.org/officeDocument/2006/relationships" id="261" r:id="R306a80c2ed234ac2"/>
    <p:sldId xmlns:r="http://schemas.openxmlformats.org/officeDocument/2006/relationships" id="262" r:id="R1839b9233fde42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a0f41c96c49b2" /><Relationship Type="http://schemas.openxmlformats.org/officeDocument/2006/relationships/slide" Target="/ppt/slides/slide1.xml" Id="Ra5c8b579d790458d" /><Relationship Type="http://schemas.openxmlformats.org/officeDocument/2006/relationships/slide" Target="/ppt/slides/slide2.xml" Id="Ra8e0f9d991894f86" /><Relationship Type="http://schemas.openxmlformats.org/officeDocument/2006/relationships/slide" Target="/ppt/slides/slide3.xml" Id="R1efae05d455c4ebb" /><Relationship Type="http://schemas.openxmlformats.org/officeDocument/2006/relationships/slide" Target="/ppt/slides/slide4.xml" Id="R29bac138484647b4" /><Relationship Type="http://schemas.openxmlformats.org/officeDocument/2006/relationships/slide" Target="/ppt/slides/slide5.xml" Id="R73b33f8a797b4d69" /><Relationship Type="http://schemas.openxmlformats.org/officeDocument/2006/relationships/slide" Target="/ppt/slides/slide6.xml" Id="R306a80c2ed234ac2" /><Relationship Type="http://schemas.openxmlformats.org/officeDocument/2006/relationships/slide" Target="/ppt/slides/slide7.xml" Id="R1839b9233fde42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410e8544b4c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5d978229b4558" /><Relationship Type="http://schemas.openxmlformats.org/officeDocument/2006/relationships/theme" Target="/ppt/slideMasters/theme/theme1.xml" Id="Re498b32b4d5540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25d978229b45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8c5930fc347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4300b914440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82fce4ae8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b011fef554d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ae24bcfdb4c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5577f68df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e47dfb71847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PORTER SERVICE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PORTER SERVICE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PORTER SERVICE NORWAY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PORTER SERVICE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PORTER SERVICE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PORTER SERVICE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1 866 587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174 609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−54 882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417 766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PORTER SERVICE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KINN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VIK-JOHNSEN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PORTER SERVICE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Fabrikkgaten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920 238 513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PORTER SERVICE NORWAY AS</a:t>
            </a:r>
          </a:p>
        </p:txBody>
      </p:sp>
    </p:spTree>
  </p:cSld>
  <p:clrMapOvr>
    <a:masterClrMapping xmlns:a="http://schemas.openxmlformats.org/drawingml/2006/main"/>
  </p:clrMapOvr>
</p:sld>
</file>