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7433e1f2843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c8e50a50f14410"/>
  </p:sldMasterIdLst>
  <p:sldIdLst>
    <p:sldId xmlns:r="http://schemas.openxmlformats.org/officeDocument/2006/relationships" id="256" r:id="Ra1e2fdafba7b4c7e"/>
    <p:sldId xmlns:r="http://schemas.openxmlformats.org/officeDocument/2006/relationships" id="257" r:id="R1079ac876094400a"/>
    <p:sldId xmlns:r="http://schemas.openxmlformats.org/officeDocument/2006/relationships" id="258" r:id="R3c27c678bac34c75"/>
    <p:sldId xmlns:r="http://schemas.openxmlformats.org/officeDocument/2006/relationships" id="259" r:id="Rd632022415d8421a"/>
    <p:sldId xmlns:r="http://schemas.openxmlformats.org/officeDocument/2006/relationships" id="260" r:id="Re993328e1b3b49dc"/>
    <p:sldId xmlns:r="http://schemas.openxmlformats.org/officeDocument/2006/relationships" id="261" r:id="R2103ab099e00417e"/>
    <p:sldId xmlns:r="http://schemas.openxmlformats.org/officeDocument/2006/relationships" id="262" r:id="Rc83c2d2c803e40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8e50a50f14410" /><Relationship Type="http://schemas.openxmlformats.org/officeDocument/2006/relationships/slide" Target="/ppt/slides/slide1.xml" Id="Ra1e2fdafba7b4c7e" /><Relationship Type="http://schemas.openxmlformats.org/officeDocument/2006/relationships/slide" Target="/ppt/slides/slide2.xml" Id="R1079ac876094400a" /><Relationship Type="http://schemas.openxmlformats.org/officeDocument/2006/relationships/slide" Target="/ppt/slides/slide3.xml" Id="R3c27c678bac34c75" /><Relationship Type="http://schemas.openxmlformats.org/officeDocument/2006/relationships/slide" Target="/ppt/slides/slide4.xml" Id="Rd632022415d8421a" /><Relationship Type="http://schemas.openxmlformats.org/officeDocument/2006/relationships/slide" Target="/ppt/slides/slide5.xml" Id="Re993328e1b3b49dc" /><Relationship Type="http://schemas.openxmlformats.org/officeDocument/2006/relationships/slide" Target="/ppt/slides/slide6.xml" Id="R2103ab099e00417e" /><Relationship Type="http://schemas.openxmlformats.org/officeDocument/2006/relationships/slide" Target="/ppt/slides/slide7.xml" Id="Rc83c2d2c803e40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84e4c547a4f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8acddf9f74172" /><Relationship Type="http://schemas.openxmlformats.org/officeDocument/2006/relationships/theme" Target="/ppt/slideMasters/theme/theme1.xml" Id="R1f46fccc87ac48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8acddf9f741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386e0926e46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a5acc87b147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dcda6f86f47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ce99e83244c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6a6df49a6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04a8d2c4647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b5058782048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HØYANFJELLET 10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HØYANFJELLET 10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283 060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GISKE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Høyanfjellet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3728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920 239 072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HØYANFJELLET 10 AS</a:t>
            </a:r>
          </a:p>
        </p:txBody>
      </p:sp>
    </p:spTree>
  </p:cSld>
  <p:clrMapOvr>
    <a:masterClrMapping xmlns:a="http://schemas.openxmlformats.org/drawingml/2006/main"/>
  </p:clrMapOvr>
</p:sld>
</file>