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ab44327b9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d39b850484df9"/>
  </p:sldMasterIdLst>
  <p:sldIdLst>
    <p:sldId xmlns:r="http://schemas.openxmlformats.org/officeDocument/2006/relationships" id="256" r:id="Rdc9ce6ac987f48cb"/>
    <p:sldId xmlns:r="http://schemas.openxmlformats.org/officeDocument/2006/relationships" id="257" r:id="R1740506a042d467b"/>
    <p:sldId xmlns:r="http://schemas.openxmlformats.org/officeDocument/2006/relationships" id="258" r:id="R2c0874431693452a"/>
    <p:sldId xmlns:r="http://schemas.openxmlformats.org/officeDocument/2006/relationships" id="259" r:id="R8afdd2c52d0c4137"/>
    <p:sldId xmlns:r="http://schemas.openxmlformats.org/officeDocument/2006/relationships" id="260" r:id="Rff422d293d0740b1"/>
    <p:sldId xmlns:r="http://schemas.openxmlformats.org/officeDocument/2006/relationships" id="261" r:id="Rc9f2ba393a6e47e3"/>
    <p:sldId xmlns:r="http://schemas.openxmlformats.org/officeDocument/2006/relationships" id="262" r:id="R8a611cc7effc45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d39b850484df9" /><Relationship Type="http://schemas.openxmlformats.org/officeDocument/2006/relationships/slide" Target="/ppt/slides/slide1.xml" Id="Rdc9ce6ac987f48cb" /><Relationship Type="http://schemas.openxmlformats.org/officeDocument/2006/relationships/slide" Target="/ppt/slides/slide2.xml" Id="R1740506a042d467b" /><Relationship Type="http://schemas.openxmlformats.org/officeDocument/2006/relationships/slide" Target="/ppt/slides/slide3.xml" Id="R2c0874431693452a" /><Relationship Type="http://schemas.openxmlformats.org/officeDocument/2006/relationships/slide" Target="/ppt/slides/slide4.xml" Id="R8afdd2c52d0c4137" /><Relationship Type="http://schemas.openxmlformats.org/officeDocument/2006/relationships/slide" Target="/ppt/slides/slide5.xml" Id="Rff422d293d0740b1" /><Relationship Type="http://schemas.openxmlformats.org/officeDocument/2006/relationships/slide" Target="/ppt/slides/slide6.xml" Id="Rc9f2ba393a6e47e3" /><Relationship Type="http://schemas.openxmlformats.org/officeDocument/2006/relationships/slide" Target="/ppt/slides/slide7.xml" Id="R8a611cc7effc45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096a6811642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8920c39444a63" /><Relationship Type="http://schemas.openxmlformats.org/officeDocument/2006/relationships/theme" Target="/ppt/slideMasters/theme/theme1.xml" Id="R03063fdbac82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8920c3944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2016cd1fa46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3d11781b8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05478d3cf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e9dde81cd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dce7c1135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f8ded9193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8ba4b74ef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STORBAKK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STORBAKK CONSULT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161 635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 STORBAKK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Gresselvveien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danistorbakk@gmail.com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920 246 346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STORBAKK CONSULT AS</a:t>
            </a:r>
          </a:p>
        </p:txBody>
      </p:sp>
    </p:spTree>
  </p:cSld>
  <p:clrMapOvr>
    <a:masterClrMapping xmlns:a="http://schemas.openxmlformats.org/drawingml/2006/main"/>
  </p:clrMapOvr>
</p:sld>
</file>