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8c6efbd4d49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87d67046640a7"/>
  </p:sldMasterIdLst>
  <p:sldIdLst>
    <p:sldId xmlns:r="http://schemas.openxmlformats.org/officeDocument/2006/relationships" id="256" r:id="R71d7834826d246e1"/>
    <p:sldId xmlns:r="http://schemas.openxmlformats.org/officeDocument/2006/relationships" id="257" r:id="R6f6378cfdcc04a38"/>
    <p:sldId xmlns:r="http://schemas.openxmlformats.org/officeDocument/2006/relationships" id="258" r:id="R07442a6fb155455d"/>
    <p:sldId xmlns:r="http://schemas.openxmlformats.org/officeDocument/2006/relationships" id="259" r:id="R9e6ea0194b06490d"/>
    <p:sldId xmlns:r="http://schemas.openxmlformats.org/officeDocument/2006/relationships" id="260" r:id="R51767980c2954ecf"/>
    <p:sldId xmlns:r="http://schemas.openxmlformats.org/officeDocument/2006/relationships" id="261" r:id="R9c37e196e1e840ce"/>
    <p:sldId xmlns:r="http://schemas.openxmlformats.org/officeDocument/2006/relationships" id="262" r:id="R45dbffc94b0f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87d67046640a7" /><Relationship Type="http://schemas.openxmlformats.org/officeDocument/2006/relationships/slide" Target="/ppt/slides/slide1.xml" Id="R71d7834826d246e1" /><Relationship Type="http://schemas.openxmlformats.org/officeDocument/2006/relationships/slide" Target="/ppt/slides/slide2.xml" Id="R6f6378cfdcc04a38" /><Relationship Type="http://schemas.openxmlformats.org/officeDocument/2006/relationships/slide" Target="/ppt/slides/slide3.xml" Id="R07442a6fb155455d" /><Relationship Type="http://schemas.openxmlformats.org/officeDocument/2006/relationships/slide" Target="/ppt/slides/slide4.xml" Id="R9e6ea0194b06490d" /><Relationship Type="http://schemas.openxmlformats.org/officeDocument/2006/relationships/slide" Target="/ppt/slides/slide5.xml" Id="R51767980c2954ecf" /><Relationship Type="http://schemas.openxmlformats.org/officeDocument/2006/relationships/slide" Target="/ppt/slides/slide6.xml" Id="R9c37e196e1e840ce" /><Relationship Type="http://schemas.openxmlformats.org/officeDocument/2006/relationships/slide" Target="/ppt/slides/slide7.xml" Id="R45dbffc94b0f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227b29d6d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5a52986d4183" /><Relationship Type="http://schemas.openxmlformats.org/officeDocument/2006/relationships/theme" Target="/ppt/slideMasters/theme/theme1.xml" Id="R0215565f20c943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d5a52986d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d0c375ffc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3f047720c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d0580a8840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a69e1a103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2b986ea6b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8e390db5c4c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6a6b841d3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L.E.MARKUSSEN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L.E.MARKUSSEN INVEST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1 165 395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Nisevegen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920 246 451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