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33926af71c4a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49fcbc093d46be"/>
  </p:sldMasterIdLst>
  <p:sldIdLst>
    <p:sldId xmlns:r="http://schemas.openxmlformats.org/officeDocument/2006/relationships" id="256" r:id="R1d128f4358454713"/>
    <p:sldId xmlns:r="http://schemas.openxmlformats.org/officeDocument/2006/relationships" id="257" r:id="Ra1719e4fe9ef407b"/>
    <p:sldId xmlns:r="http://schemas.openxmlformats.org/officeDocument/2006/relationships" id="258" r:id="Rd5cc186836a64b3c"/>
    <p:sldId xmlns:r="http://schemas.openxmlformats.org/officeDocument/2006/relationships" id="259" r:id="R923c7d43015a4be9"/>
    <p:sldId xmlns:r="http://schemas.openxmlformats.org/officeDocument/2006/relationships" id="260" r:id="R8c90aca340294f76"/>
    <p:sldId xmlns:r="http://schemas.openxmlformats.org/officeDocument/2006/relationships" id="261" r:id="R984bebc8ba714fb3"/>
    <p:sldId xmlns:r="http://schemas.openxmlformats.org/officeDocument/2006/relationships" id="262" r:id="Rdf0f9e14d7da4e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49fcbc093d46be" /><Relationship Type="http://schemas.openxmlformats.org/officeDocument/2006/relationships/slide" Target="/ppt/slides/slide1.xml" Id="R1d128f4358454713" /><Relationship Type="http://schemas.openxmlformats.org/officeDocument/2006/relationships/slide" Target="/ppt/slides/slide2.xml" Id="Ra1719e4fe9ef407b" /><Relationship Type="http://schemas.openxmlformats.org/officeDocument/2006/relationships/slide" Target="/ppt/slides/slide3.xml" Id="Rd5cc186836a64b3c" /><Relationship Type="http://schemas.openxmlformats.org/officeDocument/2006/relationships/slide" Target="/ppt/slides/slide4.xml" Id="R923c7d43015a4be9" /><Relationship Type="http://schemas.openxmlformats.org/officeDocument/2006/relationships/slide" Target="/ppt/slides/slide5.xml" Id="R8c90aca340294f76" /><Relationship Type="http://schemas.openxmlformats.org/officeDocument/2006/relationships/slide" Target="/ppt/slides/slide6.xml" Id="R984bebc8ba714fb3" /><Relationship Type="http://schemas.openxmlformats.org/officeDocument/2006/relationships/slide" Target="/ppt/slides/slide7.xml" Id="Rdf0f9e14d7da4e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304d40dd3548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9147484d34337" /><Relationship Type="http://schemas.openxmlformats.org/officeDocument/2006/relationships/theme" Target="/ppt/slideMasters/theme/theme1.xml" Id="R78e376497b6f40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19147484d343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20b2736224c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6a2bb265640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8a5efd61a4f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79287c9354f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99781677748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cd46f300542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0d7649b204c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 AS ble etablert [år] og holder til i Stongfjorden.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1 120 589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146 276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1 999 179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2 472 218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 EVEN HESTAD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Stavenesvegen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6984 Stongfjorden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920 250 114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 AS</a:t>
            </a:r>
          </a:p>
        </p:txBody>
      </p:sp>
    </p:spTree>
  </p:cSld>
  <p:clrMapOvr>
    <a:masterClrMapping xmlns:a="http://schemas.openxmlformats.org/drawingml/2006/main"/>
  </p:clrMapOvr>
</p:sld>
</file>