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8e002ac2f7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cd4df037d4cf9"/>
  </p:sldMasterIdLst>
  <p:sldIdLst>
    <p:sldId xmlns:r="http://schemas.openxmlformats.org/officeDocument/2006/relationships" id="256" r:id="R12cad69546c4425e"/>
    <p:sldId xmlns:r="http://schemas.openxmlformats.org/officeDocument/2006/relationships" id="257" r:id="Rcf452931f80c439f"/>
    <p:sldId xmlns:r="http://schemas.openxmlformats.org/officeDocument/2006/relationships" id="258" r:id="R5604ba452ff24824"/>
    <p:sldId xmlns:r="http://schemas.openxmlformats.org/officeDocument/2006/relationships" id="259" r:id="R2689c6042a064321"/>
    <p:sldId xmlns:r="http://schemas.openxmlformats.org/officeDocument/2006/relationships" id="260" r:id="R157bef7f3f0c43dc"/>
    <p:sldId xmlns:r="http://schemas.openxmlformats.org/officeDocument/2006/relationships" id="261" r:id="R5c4e4b0ae4184dc7"/>
    <p:sldId xmlns:r="http://schemas.openxmlformats.org/officeDocument/2006/relationships" id="262" r:id="Rf1b88b4689f7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cd4df037d4cf9" /><Relationship Type="http://schemas.openxmlformats.org/officeDocument/2006/relationships/slide" Target="/ppt/slides/slide1.xml" Id="R12cad69546c4425e" /><Relationship Type="http://schemas.openxmlformats.org/officeDocument/2006/relationships/slide" Target="/ppt/slides/slide2.xml" Id="Rcf452931f80c439f" /><Relationship Type="http://schemas.openxmlformats.org/officeDocument/2006/relationships/slide" Target="/ppt/slides/slide3.xml" Id="R5604ba452ff24824" /><Relationship Type="http://schemas.openxmlformats.org/officeDocument/2006/relationships/slide" Target="/ppt/slides/slide4.xml" Id="R2689c6042a064321" /><Relationship Type="http://schemas.openxmlformats.org/officeDocument/2006/relationships/slide" Target="/ppt/slides/slide5.xml" Id="R157bef7f3f0c43dc" /><Relationship Type="http://schemas.openxmlformats.org/officeDocument/2006/relationships/slide" Target="/ppt/slides/slide6.xml" Id="R5c4e4b0ae4184dc7" /><Relationship Type="http://schemas.openxmlformats.org/officeDocument/2006/relationships/slide" Target="/ppt/slides/slide7.xml" Id="Rf1b88b4689f7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29fc306ed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9e72c33ef453a" /><Relationship Type="http://schemas.openxmlformats.org/officeDocument/2006/relationships/theme" Target="/ppt/slideMasters/theme/theme1.xml" Id="Rc3cba5676ab34c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9e72c33ef45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84454493541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1d7afc935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edbca71f6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cfc5cadd7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3d64c5e09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07cbb5e2f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b228a8726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KATAPULT ACCELERATOR FOLLOW-ON FUND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ACCELERATOR FOLLOW-ON FUND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KATAPULT ACCELERATOR FOLLOW-ON FUND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ACCELERATOR FOLLOW-ON FUND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ACCELERATOR FOLLOW-ON FUND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ACCELERATOR FOLLOW-ON FUND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7 797 677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7 846 271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ACCELERATOR FOLLOW-ON FUND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 CAPITAL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FLETTE AS  –  25,6 %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AGF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HANSEN &amp; CO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KATAPULT HOLDCO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PIVOTIC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ACCELERATOR FOLLOW-ON FUND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KATAPULT ACCELERATOR FOLLOW-ON FUND AS</a:t>
            </a:r>
          </a:p>
        </p:txBody>
      </p:sp>
    </p:spTree>
  </p:cSld>
  <p:clrMapOvr>
    <a:masterClrMapping xmlns:a="http://schemas.openxmlformats.org/drawingml/2006/main"/>
  </p:clrMapOvr>
</p:sld>
</file>