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404a7e066048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e62ab95c254690"/>
  </p:sldMasterIdLst>
  <p:sldIdLst>
    <p:sldId xmlns:r="http://schemas.openxmlformats.org/officeDocument/2006/relationships" id="256" r:id="Ra872169445fc43fd"/>
    <p:sldId xmlns:r="http://schemas.openxmlformats.org/officeDocument/2006/relationships" id="257" r:id="R235d2ef91a094a3a"/>
    <p:sldId xmlns:r="http://schemas.openxmlformats.org/officeDocument/2006/relationships" id="258" r:id="R852e21fd07354df7"/>
    <p:sldId xmlns:r="http://schemas.openxmlformats.org/officeDocument/2006/relationships" id="259" r:id="R4257f824e5ab41ee"/>
    <p:sldId xmlns:r="http://schemas.openxmlformats.org/officeDocument/2006/relationships" id="260" r:id="R41924ee9ff38439b"/>
    <p:sldId xmlns:r="http://schemas.openxmlformats.org/officeDocument/2006/relationships" id="261" r:id="R948d4894085142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62ab95c254690" /><Relationship Type="http://schemas.openxmlformats.org/officeDocument/2006/relationships/slide" Target="/ppt/slides/slide1.xml" Id="Ra872169445fc43fd" /><Relationship Type="http://schemas.openxmlformats.org/officeDocument/2006/relationships/slide" Target="/ppt/slides/slide2.xml" Id="R235d2ef91a094a3a" /><Relationship Type="http://schemas.openxmlformats.org/officeDocument/2006/relationships/slide" Target="/ppt/slides/slide3.xml" Id="R852e21fd07354df7" /><Relationship Type="http://schemas.openxmlformats.org/officeDocument/2006/relationships/slide" Target="/ppt/slides/slide4.xml" Id="R4257f824e5ab41ee" /><Relationship Type="http://schemas.openxmlformats.org/officeDocument/2006/relationships/slide" Target="/ppt/slides/slide5.xml" Id="R41924ee9ff38439b" /><Relationship Type="http://schemas.openxmlformats.org/officeDocument/2006/relationships/slide" Target="/ppt/slides/slide6.xml" Id="R948d4894085142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00d35621e4d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820a491444417" /><Relationship Type="http://schemas.openxmlformats.org/officeDocument/2006/relationships/theme" Target="/ppt/slideMasters/theme/theme1.xml" Id="Re02e9480299f41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c820a4914444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b31299a6846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bfeb3a3fb4d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533a579d342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c1fc0a8ee4b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93fba338f47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01acb53df4e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Bølevegen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920 258 271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ARON HOLDING AS</a:t>
            </a:r>
          </a:p>
        </p:txBody>
      </p:sp>
    </p:spTree>
  </p:cSld>
  <p:clrMapOvr>
    <a:masterClrMapping xmlns:a="http://schemas.openxmlformats.org/drawingml/2006/main"/>
  </p:clrMapOvr>
</p:sld>
</file>