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126b1f4a4443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d8cc92495e4cb6"/>
  </p:sldMasterIdLst>
  <p:sldIdLst>
    <p:sldId xmlns:r="http://schemas.openxmlformats.org/officeDocument/2006/relationships" id="256" r:id="Re996e254e1e64e34"/>
    <p:sldId xmlns:r="http://schemas.openxmlformats.org/officeDocument/2006/relationships" id="257" r:id="R29a00c7774e443ea"/>
    <p:sldId xmlns:r="http://schemas.openxmlformats.org/officeDocument/2006/relationships" id="258" r:id="Rd5de78fc0e6f4d77"/>
    <p:sldId xmlns:r="http://schemas.openxmlformats.org/officeDocument/2006/relationships" id="259" r:id="Re09a9fbaf8514844"/>
    <p:sldId xmlns:r="http://schemas.openxmlformats.org/officeDocument/2006/relationships" id="260" r:id="R17e7332a5bba4a17"/>
    <p:sldId xmlns:r="http://schemas.openxmlformats.org/officeDocument/2006/relationships" id="261" r:id="Rc880d806f039482c"/>
    <p:sldId xmlns:r="http://schemas.openxmlformats.org/officeDocument/2006/relationships" id="262" r:id="R0ea986874fd54e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d8cc92495e4cb6" /><Relationship Type="http://schemas.openxmlformats.org/officeDocument/2006/relationships/slide" Target="/ppt/slides/slide1.xml" Id="Re996e254e1e64e34" /><Relationship Type="http://schemas.openxmlformats.org/officeDocument/2006/relationships/slide" Target="/ppt/slides/slide2.xml" Id="R29a00c7774e443ea" /><Relationship Type="http://schemas.openxmlformats.org/officeDocument/2006/relationships/slide" Target="/ppt/slides/slide3.xml" Id="Rd5de78fc0e6f4d77" /><Relationship Type="http://schemas.openxmlformats.org/officeDocument/2006/relationships/slide" Target="/ppt/slides/slide4.xml" Id="Re09a9fbaf8514844" /><Relationship Type="http://schemas.openxmlformats.org/officeDocument/2006/relationships/slide" Target="/ppt/slides/slide5.xml" Id="R17e7332a5bba4a17" /><Relationship Type="http://schemas.openxmlformats.org/officeDocument/2006/relationships/slide" Target="/ppt/slides/slide6.xml" Id="Rc880d806f039482c" /><Relationship Type="http://schemas.openxmlformats.org/officeDocument/2006/relationships/slide" Target="/ppt/slides/slide7.xml" Id="R0ea986874fd54e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c7f509c76942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1a540a11e41b3" /><Relationship Type="http://schemas.openxmlformats.org/officeDocument/2006/relationships/theme" Target="/ppt/slideMasters/theme/theme1.xml" Id="Rade4e3bf127d4d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21a540a11e41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a649d02084f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73f67842241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33060a98441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02b3210164f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40cf42bcd4e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aa212b00f43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0958b6d624e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ARON HOLDING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122 578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4 469 166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5 269 166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HAUGLAND ARON REITEN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Bølevegen 131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3713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920 258 271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 HOLDING AS</a:t>
            </a:r>
          </a:p>
        </p:txBody>
      </p:sp>
    </p:spTree>
  </p:cSld>
  <p:clrMapOvr>
    <a:masterClrMapping xmlns:a="http://schemas.openxmlformats.org/drawingml/2006/main"/>
  </p:clrMapOvr>
</p:sld>
</file>