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eecff8702742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8acfb7dfd7429d"/>
  </p:sldMasterIdLst>
  <p:sldIdLst>
    <p:sldId xmlns:r="http://schemas.openxmlformats.org/officeDocument/2006/relationships" id="256" r:id="Rb7bf9e33837b4540"/>
    <p:sldId xmlns:r="http://schemas.openxmlformats.org/officeDocument/2006/relationships" id="257" r:id="Rc0899803b85349d6"/>
    <p:sldId xmlns:r="http://schemas.openxmlformats.org/officeDocument/2006/relationships" id="258" r:id="R53815c68e9ee4f5a"/>
    <p:sldId xmlns:r="http://schemas.openxmlformats.org/officeDocument/2006/relationships" id="259" r:id="Rf88e26ba46e44e64"/>
    <p:sldId xmlns:r="http://schemas.openxmlformats.org/officeDocument/2006/relationships" id="260" r:id="Rabd63ab2f98741e6"/>
    <p:sldId xmlns:r="http://schemas.openxmlformats.org/officeDocument/2006/relationships" id="261" r:id="R7c23a61a64c049f1"/>
    <p:sldId xmlns:r="http://schemas.openxmlformats.org/officeDocument/2006/relationships" id="262" r:id="R2ff4edbf754741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acfb7dfd7429d" /><Relationship Type="http://schemas.openxmlformats.org/officeDocument/2006/relationships/slide" Target="/ppt/slides/slide1.xml" Id="Rb7bf9e33837b4540" /><Relationship Type="http://schemas.openxmlformats.org/officeDocument/2006/relationships/slide" Target="/ppt/slides/slide2.xml" Id="Rc0899803b85349d6" /><Relationship Type="http://schemas.openxmlformats.org/officeDocument/2006/relationships/slide" Target="/ppt/slides/slide3.xml" Id="R53815c68e9ee4f5a" /><Relationship Type="http://schemas.openxmlformats.org/officeDocument/2006/relationships/slide" Target="/ppt/slides/slide4.xml" Id="Rf88e26ba46e44e64" /><Relationship Type="http://schemas.openxmlformats.org/officeDocument/2006/relationships/slide" Target="/ppt/slides/slide5.xml" Id="Rabd63ab2f98741e6" /><Relationship Type="http://schemas.openxmlformats.org/officeDocument/2006/relationships/slide" Target="/ppt/slides/slide6.xml" Id="R7c23a61a64c049f1" /><Relationship Type="http://schemas.openxmlformats.org/officeDocument/2006/relationships/slide" Target="/ppt/slides/slide7.xml" Id="R2ff4edbf754741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053feac5434c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f5daf70d34f4b" /><Relationship Type="http://schemas.openxmlformats.org/officeDocument/2006/relationships/theme" Target="/ppt/slideMasters/theme/theme1.xml" Id="Rfe11c544b5504b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4f5daf70d34f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80427c27449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4bc7460714e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295081c3840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dab90fc1747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a4f80ca7e47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aa64bb70b49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1207d36b94c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 8-8 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 8-8 BIL AS ble etablert [år] og holder til i Eide.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8 343 333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91 468 828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230 804 681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 8-8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6490 Eide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920 271 197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8-8 BIL AS</a:t>
            </a:r>
          </a:p>
        </p:txBody>
      </p:sp>
    </p:spTree>
  </p:cSld>
  <p:clrMapOvr>
    <a:masterClrMapping xmlns:a="http://schemas.openxmlformats.org/drawingml/2006/main"/>
  </p:clrMapOvr>
</p:sld>
</file>