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0ffd6ddd1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02bec18f34196"/>
  </p:sldMasterIdLst>
  <p:sldIdLst>
    <p:sldId xmlns:r="http://schemas.openxmlformats.org/officeDocument/2006/relationships" id="256" r:id="Rc70516e1fdd5485e"/>
    <p:sldId xmlns:r="http://schemas.openxmlformats.org/officeDocument/2006/relationships" id="257" r:id="R292dc1dda985416d"/>
    <p:sldId xmlns:r="http://schemas.openxmlformats.org/officeDocument/2006/relationships" id="258" r:id="Rfbb062ebcf924e74"/>
    <p:sldId xmlns:r="http://schemas.openxmlformats.org/officeDocument/2006/relationships" id="259" r:id="R4eb3c574d2a6443d"/>
    <p:sldId xmlns:r="http://schemas.openxmlformats.org/officeDocument/2006/relationships" id="260" r:id="R866970960b034326"/>
    <p:sldId xmlns:r="http://schemas.openxmlformats.org/officeDocument/2006/relationships" id="261" r:id="R16737d43bade4e74"/>
    <p:sldId xmlns:r="http://schemas.openxmlformats.org/officeDocument/2006/relationships" id="262" r:id="Rc45bc977a681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02bec18f34196" /><Relationship Type="http://schemas.openxmlformats.org/officeDocument/2006/relationships/slide" Target="/ppt/slides/slide1.xml" Id="Rc70516e1fdd5485e" /><Relationship Type="http://schemas.openxmlformats.org/officeDocument/2006/relationships/slide" Target="/ppt/slides/slide2.xml" Id="R292dc1dda985416d" /><Relationship Type="http://schemas.openxmlformats.org/officeDocument/2006/relationships/slide" Target="/ppt/slides/slide3.xml" Id="Rfbb062ebcf924e74" /><Relationship Type="http://schemas.openxmlformats.org/officeDocument/2006/relationships/slide" Target="/ppt/slides/slide4.xml" Id="R4eb3c574d2a6443d" /><Relationship Type="http://schemas.openxmlformats.org/officeDocument/2006/relationships/slide" Target="/ppt/slides/slide5.xml" Id="R866970960b034326" /><Relationship Type="http://schemas.openxmlformats.org/officeDocument/2006/relationships/slide" Target="/ppt/slides/slide6.xml" Id="R16737d43bade4e74" /><Relationship Type="http://schemas.openxmlformats.org/officeDocument/2006/relationships/slide" Target="/ppt/slides/slide7.xml" Id="Rc45bc977a681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eb83e82bb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495010404983" /><Relationship Type="http://schemas.openxmlformats.org/officeDocument/2006/relationships/theme" Target="/ppt/slideMasters/theme/theme1.xml" Id="R45d4dc07c27e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249501040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413a60246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b4b85614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4eb1b03b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cc136dbf7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3f4b70e90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8d3e408e7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134fb895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